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51_FD2AD084.xml" ContentType="application/vnd.ms-powerpoint.comments+xml"/>
  <Override PartName="/ppt/notesSlides/notesSlide4.xml" ContentType="application/vnd.openxmlformats-officedocument.presentationml.notesSlide+xml"/>
  <Override PartName="/ppt/comments/modernComment_152_BB1971BF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45"/>
  </p:notesMasterIdLst>
  <p:handoutMasterIdLst>
    <p:handoutMasterId r:id="rId46"/>
  </p:handoutMasterIdLst>
  <p:sldIdLst>
    <p:sldId id="351" r:id="rId3"/>
    <p:sldId id="352" r:id="rId4"/>
    <p:sldId id="260" r:id="rId5"/>
    <p:sldId id="336" r:id="rId6"/>
    <p:sldId id="337" r:id="rId7"/>
    <p:sldId id="338" r:id="rId8"/>
    <p:sldId id="339" r:id="rId9"/>
    <p:sldId id="340" r:id="rId10"/>
    <p:sldId id="342" r:id="rId11"/>
    <p:sldId id="343" r:id="rId12"/>
    <p:sldId id="344" r:id="rId13"/>
    <p:sldId id="345" r:id="rId14"/>
    <p:sldId id="346" r:id="rId15"/>
    <p:sldId id="335" r:id="rId16"/>
    <p:sldId id="333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8" r:id="rId25"/>
    <p:sldId id="319" r:id="rId26"/>
    <p:sldId id="321" r:id="rId27"/>
    <p:sldId id="322" r:id="rId28"/>
    <p:sldId id="323" r:id="rId29"/>
    <p:sldId id="324" r:id="rId30"/>
    <p:sldId id="326" r:id="rId31"/>
    <p:sldId id="325" r:id="rId32"/>
    <p:sldId id="327" r:id="rId33"/>
    <p:sldId id="328" r:id="rId34"/>
    <p:sldId id="329" r:id="rId35"/>
    <p:sldId id="330" r:id="rId36"/>
    <p:sldId id="331" r:id="rId37"/>
    <p:sldId id="332" r:id="rId38"/>
    <p:sldId id="305" r:id="rId39"/>
    <p:sldId id="350" r:id="rId40"/>
    <p:sldId id="347" r:id="rId41"/>
    <p:sldId id="348" r:id="rId42"/>
    <p:sldId id="306" r:id="rId43"/>
    <p:sldId id="308" r:id="rId44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1C8B79-F651-A96F-186F-D0C78052CD59}" name="ced quituar" initials="cq" userId="763e5c71a66e9fb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0BC28-57CC-4875-A7C3-DDCFA9C5E896}" v="9" dt="2024-06-18T01:47:28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3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providerId="Windows Live" clId="Web-{C7AB580E-3932-47EE-AC6B-294B1E151ACE}"/>
    <pc:docChg chg="addSld modSld">
      <pc:chgData name="Guest User" userId="" providerId="Windows Live" clId="Web-{C7AB580E-3932-47EE-AC6B-294B1E151ACE}" dt="2024-06-05T02:52:34.205" v="535"/>
      <pc:docMkLst>
        <pc:docMk/>
      </pc:docMkLst>
      <pc:sldChg chg="modSp">
        <pc:chgData name="Guest User" userId="" providerId="Windows Live" clId="Web-{C7AB580E-3932-47EE-AC6B-294B1E151ACE}" dt="2024-06-05T02:01:22.940" v="192"/>
        <pc:sldMkLst>
          <pc:docMk/>
          <pc:sldMk cId="3229364212" sldId="311"/>
        </pc:sldMkLst>
        <pc:graphicFrameChg chg="mod modGraphic">
          <ac:chgData name="Guest User" userId="" providerId="Windows Live" clId="Web-{C7AB580E-3932-47EE-AC6B-294B1E151ACE}" dt="2024-06-05T02:01:22.940" v="192"/>
          <ac:graphicFrameMkLst>
            <pc:docMk/>
            <pc:sldMk cId="3229364212" sldId="311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C7AB580E-3932-47EE-AC6B-294B1E151ACE}" dt="2024-06-05T02:07:11.825" v="218"/>
        <pc:sldMkLst>
          <pc:docMk/>
          <pc:sldMk cId="3167746014" sldId="313"/>
        </pc:sldMkLst>
        <pc:graphicFrameChg chg="mod modGraphic">
          <ac:chgData name="Guest User" userId="" providerId="Windows Live" clId="Web-{C7AB580E-3932-47EE-AC6B-294B1E151ACE}" dt="2024-06-05T02:07:11.825" v="218"/>
          <ac:graphicFrameMkLst>
            <pc:docMk/>
            <pc:sldMk cId="3167746014" sldId="313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C7AB580E-3932-47EE-AC6B-294B1E151ACE}" dt="2024-06-05T02:10:45.659" v="238"/>
        <pc:sldMkLst>
          <pc:docMk/>
          <pc:sldMk cId="3452224448" sldId="314"/>
        </pc:sldMkLst>
        <pc:graphicFrameChg chg="mod modGraphic">
          <ac:chgData name="Guest User" userId="" providerId="Windows Live" clId="Web-{C7AB580E-3932-47EE-AC6B-294B1E151ACE}" dt="2024-06-05T02:10:45.659" v="238"/>
          <ac:graphicFrameMkLst>
            <pc:docMk/>
            <pc:sldMk cId="3452224448" sldId="314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C7AB580E-3932-47EE-AC6B-294B1E151ACE}" dt="2024-06-05T02:50:23.123" v="437"/>
        <pc:sldMkLst>
          <pc:docMk/>
          <pc:sldMk cId="2471980072" sldId="319"/>
        </pc:sldMkLst>
        <pc:graphicFrameChg chg="mod modGraphic">
          <ac:chgData name="Guest User" userId="" providerId="Windows Live" clId="Web-{C7AB580E-3932-47EE-AC6B-294B1E151ACE}" dt="2024-06-05T02:50:23.123" v="437"/>
          <ac:graphicFrameMkLst>
            <pc:docMk/>
            <pc:sldMk cId="2471980072" sldId="319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C7AB580E-3932-47EE-AC6B-294B1E151ACE}" dt="2024-06-05T02:52:34.205" v="535"/>
        <pc:sldMkLst>
          <pc:docMk/>
          <pc:sldMk cId="1156633462" sldId="322"/>
        </pc:sldMkLst>
        <pc:graphicFrameChg chg="mod modGraphic">
          <ac:chgData name="Guest User" userId="" providerId="Windows Live" clId="Web-{C7AB580E-3932-47EE-AC6B-294B1E151ACE}" dt="2024-06-05T02:52:34.205" v="535"/>
          <ac:graphicFrameMkLst>
            <pc:docMk/>
            <pc:sldMk cId="1156633462" sldId="322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C7AB580E-3932-47EE-AC6B-294B1E151ACE}" dt="2024-06-05T01:26:10.404" v="108"/>
        <pc:sldMkLst>
          <pc:docMk/>
          <pc:sldMk cId="2668391467" sldId="324"/>
        </pc:sldMkLst>
        <pc:graphicFrameChg chg="mod modGraphic">
          <ac:chgData name="Guest User" userId="" providerId="Windows Live" clId="Web-{C7AB580E-3932-47EE-AC6B-294B1E151ACE}" dt="2024-06-05T01:26:10.404" v="108"/>
          <ac:graphicFrameMkLst>
            <pc:docMk/>
            <pc:sldMk cId="2668391467" sldId="324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C7AB580E-3932-47EE-AC6B-294B1E151ACE}" dt="2024-06-05T01:21:52.692" v="99"/>
        <pc:sldMkLst>
          <pc:docMk/>
          <pc:sldMk cId="1679271609" sldId="332"/>
        </pc:sldMkLst>
        <pc:graphicFrameChg chg="mod modGraphic">
          <ac:chgData name="Guest User" userId="" providerId="Windows Live" clId="Web-{C7AB580E-3932-47EE-AC6B-294B1E151ACE}" dt="2024-06-05T01:21:52.692" v="99"/>
          <ac:graphicFrameMkLst>
            <pc:docMk/>
            <pc:sldMk cId="1679271609" sldId="332"/>
            <ac:graphicFrameMk id="4" creationId="{00000000-0000-0000-0000-000000000000}"/>
          </ac:graphicFrameMkLst>
        </pc:graphicFrameChg>
      </pc:sldChg>
      <pc:sldChg chg="delSp modSp new">
        <pc:chgData name="Guest User" userId="" providerId="Windows Live" clId="Web-{C7AB580E-3932-47EE-AC6B-294B1E151ACE}" dt="2024-06-05T01:16:32.852" v="4" actId="1076"/>
        <pc:sldMkLst>
          <pc:docMk/>
          <pc:sldMk cId="2073761174" sldId="349"/>
        </pc:sldMkLst>
        <pc:spChg chg="mod">
          <ac:chgData name="Guest User" userId="" providerId="Windows Live" clId="Web-{C7AB580E-3932-47EE-AC6B-294B1E151ACE}" dt="2024-06-05T01:16:32.852" v="4" actId="1076"/>
          <ac:spMkLst>
            <pc:docMk/>
            <pc:sldMk cId="2073761174" sldId="349"/>
            <ac:spMk id="2" creationId="{5800F8CA-0DBD-4605-74DA-A1BBE6F381A6}"/>
          </ac:spMkLst>
        </pc:spChg>
        <pc:spChg chg="del">
          <ac:chgData name="Guest User" userId="" providerId="Windows Live" clId="Web-{C7AB580E-3932-47EE-AC6B-294B1E151ACE}" dt="2024-06-05T01:16:30.398" v="3"/>
          <ac:spMkLst>
            <pc:docMk/>
            <pc:sldMk cId="2073761174" sldId="349"/>
            <ac:spMk id="3" creationId="{E8D987DE-DC95-9E25-A347-845AFE8BF1BC}"/>
          </ac:spMkLst>
        </pc:spChg>
      </pc:sldChg>
    </pc:docChg>
  </pc:docChgLst>
  <pc:docChgLst>
    <pc:chgData name="ced quituar" userId="763e5c71a66e9fb6" providerId="LiveId" clId="{18B0BC28-57CC-4875-A7C3-DDCFA9C5E896}"/>
    <pc:docChg chg="undo custSel addSld delSld modSld sldOrd">
      <pc:chgData name="ced quituar" userId="763e5c71a66e9fb6" providerId="LiveId" clId="{18B0BC28-57CC-4875-A7C3-DDCFA9C5E896}" dt="2024-06-18T04:21:34.634" v="580" actId="47"/>
      <pc:docMkLst>
        <pc:docMk/>
      </pc:docMkLst>
      <pc:sldChg chg="modSp mod">
        <pc:chgData name="ced quituar" userId="763e5c71a66e9fb6" providerId="LiveId" clId="{18B0BC28-57CC-4875-A7C3-DDCFA9C5E896}" dt="2024-06-05T01:06:26.152" v="308" actId="2711"/>
        <pc:sldMkLst>
          <pc:docMk/>
          <pc:sldMk cId="3770528289" sldId="260"/>
        </pc:sldMkLst>
        <pc:graphicFrameChg chg="modGraphic">
          <ac:chgData name="ced quituar" userId="763e5c71a66e9fb6" providerId="LiveId" clId="{18B0BC28-57CC-4875-A7C3-DDCFA9C5E896}" dt="2024-06-05T01:06:26.152" v="308" actId="2711"/>
          <ac:graphicFrameMkLst>
            <pc:docMk/>
            <pc:sldMk cId="3770528289" sldId="260"/>
            <ac:graphicFrameMk id="4" creationId="{00000000-0000-0000-0000-000000000000}"/>
          </ac:graphicFrameMkLst>
        </pc:graphicFrameChg>
      </pc:sldChg>
      <pc:sldChg chg="add del setBg">
        <pc:chgData name="ced quituar" userId="763e5c71a66e9fb6" providerId="LiveId" clId="{18B0BC28-57CC-4875-A7C3-DDCFA9C5E896}" dt="2024-06-18T00:20:43.761" v="419" actId="47"/>
        <pc:sldMkLst>
          <pc:docMk/>
          <pc:sldMk cId="1833517474" sldId="302"/>
        </pc:sldMkLst>
      </pc:sldChg>
      <pc:sldChg chg="addSp modSp mod ord">
        <pc:chgData name="ced quituar" userId="763e5c71a66e9fb6" providerId="LiveId" clId="{18B0BC28-57CC-4875-A7C3-DDCFA9C5E896}" dt="2024-06-18T00:05:45.131" v="343" actId="120"/>
        <pc:sldMkLst>
          <pc:docMk/>
          <pc:sldMk cId="1428662238" sldId="305"/>
        </pc:sldMkLst>
        <pc:spChg chg="mod">
          <ac:chgData name="ced quituar" userId="763e5c71a66e9fb6" providerId="LiveId" clId="{18B0BC28-57CC-4875-A7C3-DDCFA9C5E896}" dt="2024-06-18T00:04:55.322" v="320" actId="207"/>
          <ac:spMkLst>
            <pc:docMk/>
            <pc:sldMk cId="1428662238" sldId="305"/>
            <ac:spMk id="2" creationId="{00000000-0000-0000-0000-000000000000}"/>
          </ac:spMkLst>
        </pc:spChg>
        <pc:spChg chg="add mod">
          <ac:chgData name="ced quituar" userId="763e5c71a66e9fb6" providerId="LiveId" clId="{18B0BC28-57CC-4875-A7C3-DDCFA9C5E896}" dt="2024-06-18T00:05:45.131" v="343" actId="120"/>
          <ac:spMkLst>
            <pc:docMk/>
            <pc:sldMk cId="1428662238" sldId="305"/>
            <ac:spMk id="3" creationId="{4BBD81B4-0288-78EE-C344-55ACB5D66C8F}"/>
          </ac:spMkLst>
        </pc:spChg>
        <pc:graphicFrameChg chg="modGraphic">
          <ac:chgData name="ced quituar" userId="763e5c71a66e9fb6" providerId="LiveId" clId="{18B0BC28-57CC-4875-A7C3-DDCFA9C5E896}" dt="2024-06-18T00:05:17.987" v="326" actId="20577"/>
          <ac:graphicFrameMkLst>
            <pc:docMk/>
            <pc:sldMk cId="1428662238" sldId="305"/>
            <ac:graphicFrameMk id="7" creationId="{11A671B4-A9F9-4662-D6E4-3C04412672E6}"/>
          </ac:graphicFrameMkLst>
        </pc:graphicFrameChg>
      </pc:sldChg>
      <pc:sldChg chg="addSp modSp mod">
        <pc:chgData name="ced quituar" userId="763e5c71a66e9fb6" providerId="LiveId" clId="{18B0BC28-57CC-4875-A7C3-DDCFA9C5E896}" dt="2024-06-18T00:06:01.069" v="345"/>
        <pc:sldMkLst>
          <pc:docMk/>
          <pc:sldMk cId="2909754040" sldId="306"/>
        </pc:sldMkLst>
        <pc:spChg chg="mod">
          <ac:chgData name="ced quituar" userId="763e5c71a66e9fb6" providerId="LiveId" clId="{18B0BC28-57CC-4875-A7C3-DDCFA9C5E896}" dt="2024-06-18T00:05:50.522" v="344" actId="207"/>
          <ac:spMkLst>
            <pc:docMk/>
            <pc:sldMk cId="2909754040" sldId="306"/>
            <ac:spMk id="2" creationId="{00000000-0000-0000-0000-000000000000}"/>
          </ac:spMkLst>
        </pc:spChg>
        <pc:spChg chg="add mod">
          <ac:chgData name="ced quituar" userId="763e5c71a66e9fb6" providerId="LiveId" clId="{18B0BC28-57CC-4875-A7C3-DDCFA9C5E896}" dt="2024-06-18T00:06:01.069" v="345"/>
          <ac:spMkLst>
            <pc:docMk/>
            <pc:sldMk cId="2909754040" sldId="306"/>
            <ac:spMk id="3" creationId="{0D447BE4-AB06-44F9-CB63-8341159A46CC}"/>
          </ac:spMkLst>
        </pc:spChg>
      </pc:sldChg>
      <pc:sldChg chg="modSp mod">
        <pc:chgData name="ced quituar" userId="763e5c71a66e9fb6" providerId="LiveId" clId="{18B0BC28-57CC-4875-A7C3-DDCFA9C5E896}" dt="2024-06-04T05:02:54.202" v="235" actId="404"/>
        <pc:sldMkLst>
          <pc:docMk/>
          <pc:sldMk cId="1505979070" sldId="309"/>
        </pc:sldMkLst>
        <pc:graphicFrameChg chg="modGraphic">
          <ac:chgData name="ced quituar" userId="763e5c71a66e9fb6" providerId="LiveId" clId="{18B0BC28-57CC-4875-A7C3-DDCFA9C5E896}" dt="2024-06-04T05:02:54.202" v="235" actId="404"/>
          <ac:graphicFrameMkLst>
            <pc:docMk/>
            <pc:sldMk cId="1505979070" sldId="309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4T07:31:02.588" v="307" actId="20577"/>
        <pc:sldMkLst>
          <pc:docMk/>
          <pc:sldMk cId="3006029490" sldId="310"/>
        </pc:sldMkLst>
        <pc:graphicFrameChg chg="modGraphic">
          <ac:chgData name="ced quituar" userId="763e5c71a66e9fb6" providerId="LiveId" clId="{18B0BC28-57CC-4875-A7C3-DDCFA9C5E896}" dt="2024-06-04T07:31:02.588" v="307" actId="20577"/>
          <ac:graphicFrameMkLst>
            <pc:docMk/>
            <pc:sldMk cId="3006029490" sldId="310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4T05:06:35.255" v="241" actId="20577"/>
        <pc:sldMkLst>
          <pc:docMk/>
          <pc:sldMk cId="3229364212" sldId="311"/>
        </pc:sldMkLst>
        <pc:graphicFrameChg chg="mod modGraphic">
          <ac:chgData name="ced quituar" userId="763e5c71a66e9fb6" providerId="LiveId" clId="{18B0BC28-57CC-4875-A7C3-DDCFA9C5E896}" dt="2024-06-04T05:06:35.255" v="241" actId="20577"/>
          <ac:graphicFrameMkLst>
            <pc:docMk/>
            <pc:sldMk cId="3229364212" sldId="311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10:02.639" v="68" actId="14734"/>
        <pc:sldMkLst>
          <pc:docMk/>
          <pc:sldMk cId="988696990" sldId="312"/>
        </pc:sldMkLst>
        <pc:graphicFrameChg chg="modGraphic">
          <ac:chgData name="ced quituar" userId="763e5c71a66e9fb6" providerId="LiveId" clId="{18B0BC28-57CC-4875-A7C3-DDCFA9C5E896}" dt="2024-05-31T02:10:02.639" v="68" actId="14734"/>
          <ac:graphicFrameMkLst>
            <pc:docMk/>
            <pc:sldMk cId="988696990" sldId="312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4T05:07:23.363" v="242" actId="313"/>
        <pc:sldMkLst>
          <pc:docMk/>
          <pc:sldMk cId="3167746014" sldId="313"/>
        </pc:sldMkLst>
        <pc:graphicFrameChg chg="mod modGraphic">
          <ac:chgData name="ced quituar" userId="763e5c71a66e9fb6" providerId="LiveId" clId="{18B0BC28-57CC-4875-A7C3-DDCFA9C5E896}" dt="2024-06-04T05:07:23.363" v="242" actId="313"/>
          <ac:graphicFrameMkLst>
            <pc:docMk/>
            <pc:sldMk cId="3167746014" sldId="313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17:03.734" v="176" actId="313"/>
        <pc:sldMkLst>
          <pc:docMk/>
          <pc:sldMk cId="3452224448" sldId="314"/>
        </pc:sldMkLst>
        <pc:spChg chg="mod">
          <ac:chgData name="ced quituar" userId="763e5c71a66e9fb6" providerId="LiveId" clId="{18B0BC28-57CC-4875-A7C3-DDCFA9C5E896}" dt="2024-05-31T02:16:46.347" v="171" actId="1035"/>
          <ac:spMkLst>
            <pc:docMk/>
            <pc:sldMk cId="3452224448" sldId="314"/>
            <ac:spMk id="2" creationId="{00000000-0000-0000-0000-000000000000}"/>
          </ac:spMkLst>
        </pc:spChg>
        <pc:graphicFrameChg chg="mod modGraphic">
          <ac:chgData name="ced quituar" userId="763e5c71a66e9fb6" providerId="LiveId" clId="{18B0BC28-57CC-4875-A7C3-DDCFA9C5E896}" dt="2024-05-31T02:17:03.734" v="176" actId="313"/>
          <ac:graphicFrameMkLst>
            <pc:docMk/>
            <pc:sldMk cId="3452224448" sldId="314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17:21.526" v="178" actId="255"/>
        <pc:sldMkLst>
          <pc:docMk/>
          <pc:sldMk cId="1528115072" sldId="315"/>
        </pc:sldMkLst>
        <pc:graphicFrameChg chg="modGraphic">
          <ac:chgData name="ced quituar" userId="763e5c71a66e9fb6" providerId="LiveId" clId="{18B0BC28-57CC-4875-A7C3-DDCFA9C5E896}" dt="2024-05-31T02:17:21.526" v="178" actId="255"/>
          <ac:graphicFrameMkLst>
            <pc:docMk/>
            <pc:sldMk cId="1528115072" sldId="315"/>
            <ac:graphicFrameMk id="4" creationId="{00000000-0000-0000-0000-000000000000}"/>
          </ac:graphicFrameMkLst>
        </pc:graphicFrameChg>
      </pc:sldChg>
      <pc:sldChg chg="del">
        <pc:chgData name="ced quituar" userId="763e5c71a66e9fb6" providerId="LiveId" clId="{18B0BC28-57CC-4875-A7C3-DDCFA9C5E896}" dt="2024-06-18T00:04:19.823" v="316" actId="47"/>
        <pc:sldMkLst>
          <pc:docMk/>
          <pc:sldMk cId="859432708" sldId="316"/>
        </pc:sldMkLst>
      </pc:sldChg>
      <pc:sldChg chg="del">
        <pc:chgData name="ced quituar" userId="763e5c71a66e9fb6" providerId="LiveId" clId="{18B0BC28-57CC-4875-A7C3-DDCFA9C5E896}" dt="2024-06-18T00:04:21.893" v="317" actId="47"/>
        <pc:sldMkLst>
          <pc:docMk/>
          <pc:sldMk cId="2456787479" sldId="317"/>
        </pc:sldMkLst>
      </pc:sldChg>
      <pc:sldChg chg="modSp mod">
        <pc:chgData name="ced quituar" userId="763e5c71a66e9fb6" providerId="LiveId" clId="{18B0BC28-57CC-4875-A7C3-DDCFA9C5E896}" dt="2024-05-31T02:29:04.553" v="217" actId="313"/>
        <pc:sldMkLst>
          <pc:docMk/>
          <pc:sldMk cId="2556036270" sldId="318"/>
        </pc:sldMkLst>
        <pc:graphicFrameChg chg="modGraphic">
          <ac:chgData name="ced quituar" userId="763e5c71a66e9fb6" providerId="LiveId" clId="{18B0BC28-57CC-4875-A7C3-DDCFA9C5E896}" dt="2024-05-31T02:29:04.553" v="217" actId="313"/>
          <ac:graphicFrameMkLst>
            <pc:docMk/>
            <pc:sldMk cId="2556036270" sldId="318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28:56.102" v="216" actId="313"/>
        <pc:sldMkLst>
          <pc:docMk/>
          <pc:sldMk cId="2471980072" sldId="319"/>
        </pc:sldMkLst>
        <pc:spChg chg="mod">
          <ac:chgData name="ced quituar" userId="763e5c71a66e9fb6" providerId="LiveId" clId="{18B0BC28-57CC-4875-A7C3-DDCFA9C5E896}" dt="2024-05-31T02:19:01.345" v="214" actId="1036"/>
          <ac:spMkLst>
            <pc:docMk/>
            <pc:sldMk cId="2471980072" sldId="319"/>
            <ac:spMk id="2" creationId="{00000000-0000-0000-0000-000000000000}"/>
          </ac:spMkLst>
        </pc:spChg>
        <pc:graphicFrameChg chg="mod modGraphic">
          <ac:chgData name="ced quituar" userId="763e5c71a66e9fb6" providerId="LiveId" clId="{18B0BC28-57CC-4875-A7C3-DDCFA9C5E896}" dt="2024-05-31T02:28:56.102" v="216" actId="313"/>
          <ac:graphicFrameMkLst>
            <pc:docMk/>
            <pc:sldMk cId="2471980072" sldId="319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49:27.969" v="220" actId="255"/>
        <pc:sldMkLst>
          <pc:docMk/>
          <pc:sldMk cId="2534808399" sldId="321"/>
        </pc:sldMkLst>
        <pc:graphicFrameChg chg="mod modGraphic">
          <ac:chgData name="ced quituar" userId="763e5c71a66e9fb6" providerId="LiveId" clId="{18B0BC28-57CC-4875-A7C3-DDCFA9C5E896}" dt="2024-05-31T02:49:27.969" v="220" actId="255"/>
          <ac:graphicFrameMkLst>
            <pc:docMk/>
            <pc:sldMk cId="2534808399" sldId="321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5T07:00:14.206" v="311" actId="14734"/>
        <pc:sldMkLst>
          <pc:docMk/>
          <pc:sldMk cId="1156633462" sldId="322"/>
        </pc:sldMkLst>
        <pc:graphicFrameChg chg="mod modGraphic">
          <ac:chgData name="ced quituar" userId="763e5c71a66e9fb6" providerId="LiveId" clId="{18B0BC28-57CC-4875-A7C3-DDCFA9C5E896}" dt="2024-06-05T07:00:14.206" v="311" actId="14734"/>
          <ac:graphicFrameMkLst>
            <pc:docMk/>
            <pc:sldMk cId="1156633462" sldId="322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50:13.038" v="227" actId="2711"/>
        <pc:sldMkLst>
          <pc:docMk/>
          <pc:sldMk cId="950285857" sldId="323"/>
        </pc:sldMkLst>
        <pc:graphicFrameChg chg="modGraphic">
          <ac:chgData name="ced quituar" userId="763e5c71a66e9fb6" providerId="LiveId" clId="{18B0BC28-57CC-4875-A7C3-DDCFA9C5E896}" dt="2024-05-31T02:50:13.038" v="227" actId="2711"/>
          <ac:graphicFrameMkLst>
            <pc:docMk/>
            <pc:sldMk cId="950285857" sldId="323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50:26.878" v="229" actId="255"/>
        <pc:sldMkLst>
          <pc:docMk/>
          <pc:sldMk cId="2668391467" sldId="324"/>
        </pc:sldMkLst>
        <pc:graphicFrameChg chg="modGraphic">
          <ac:chgData name="ced quituar" userId="763e5c71a66e9fb6" providerId="LiveId" clId="{18B0BC28-57CC-4875-A7C3-DDCFA9C5E896}" dt="2024-05-31T02:50:26.878" v="229" actId="255"/>
          <ac:graphicFrameMkLst>
            <pc:docMk/>
            <pc:sldMk cId="2668391467" sldId="324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50:35.636" v="230" actId="2711"/>
        <pc:sldMkLst>
          <pc:docMk/>
          <pc:sldMk cId="2286542811" sldId="326"/>
        </pc:sldMkLst>
        <pc:graphicFrameChg chg="modGraphic">
          <ac:chgData name="ced quituar" userId="763e5c71a66e9fb6" providerId="LiveId" clId="{18B0BC28-57CC-4875-A7C3-DDCFA9C5E896}" dt="2024-05-31T02:50:35.636" v="230" actId="2711"/>
          <ac:graphicFrameMkLst>
            <pc:docMk/>
            <pc:sldMk cId="2286542811" sldId="326"/>
            <ac:graphicFrameMk id="4" creationId="{00000000-0000-0000-0000-000000000000}"/>
          </ac:graphicFrameMkLst>
        </pc:graphicFrameChg>
      </pc:sldChg>
      <pc:sldChg chg="modSp">
        <pc:chgData name="ced quituar" userId="763e5c71a66e9fb6" providerId="LiveId" clId="{18B0BC28-57CC-4875-A7C3-DDCFA9C5E896}" dt="2024-06-07T06:19:27.303" v="315"/>
        <pc:sldMkLst>
          <pc:docMk/>
          <pc:sldMk cId="2183257331" sldId="328"/>
        </pc:sldMkLst>
        <pc:graphicFrameChg chg="mod">
          <ac:chgData name="ced quituar" userId="763e5c71a66e9fb6" providerId="LiveId" clId="{18B0BC28-57CC-4875-A7C3-DDCFA9C5E896}" dt="2024-06-07T06:19:27.303" v="315"/>
          <ac:graphicFrameMkLst>
            <pc:docMk/>
            <pc:sldMk cId="2183257331" sldId="328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5T07:59:07.794" v="314" actId="20577"/>
        <pc:sldMkLst>
          <pc:docMk/>
          <pc:sldMk cId="278508429" sldId="329"/>
        </pc:sldMkLst>
        <pc:graphicFrameChg chg="modGraphic">
          <ac:chgData name="ced quituar" userId="763e5c71a66e9fb6" providerId="LiveId" clId="{18B0BC28-57CC-4875-A7C3-DDCFA9C5E896}" dt="2024-06-05T07:59:07.794" v="314" actId="20577"/>
          <ac:graphicFrameMkLst>
            <pc:docMk/>
            <pc:sldMk cId="278508429" sldId="329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4T07:29:01.406" v="287" actId="20577"/>
        <pc:sldMkLst>
          <pc:docMk/>
          <pc:sldMk cId="1330058303" sldId="333"/>
        </pc:sldMkLst>
        <pc:graphicFrameChg chg="modGraphic">
          <ac:chgData name="ced quituar" userId="763e5c71a66e9fb6" providerId="LiveId" clId="{18B0BC28-57CC-4875-A7C3-DDCFA9C5E896}" dt="2024-06-04T07:29:01.406" v="287" actId="20577"/>
          <ac:graphicFrameMkLst>
            <pc:docMk/>
            <pc:sldMk cId="1330058303" sldId="333"/>
            <ac:graphicFrameMk id="4" creationId="{00000000-0000-0000-0000-000000000000}"/>
          </ac:graphicFrameMkLst>
        </pc:graphicFrameChg>
      </pc:sldChg>
      <pc:sldChg chg="del">
        <pc:chgData name="ced quituar" userId="763e5c71a66e9fb6" providerId="LiveId" clId="{18B0BC28-57CC-4875-A7C3-DDCFA9C5E896}" dt="2024-06-18T00:22:20.600" v="513" actId="47"/>
        <pc:sldMkLst>
          <pc:docMk/>
          <pc:sldMk cId="2769730778" sldId="334"/>
        </pc:sldMkLst>
      </pc:sldChg>
      <pc:sldChg chg="modSp mod">
        <pc:chgData name="ced quituar" userId="763e5c71a66e9fb6" providerId="LiveId" clId="{18B0BC28-57CC-4875-A7C3-DDCFA9C5E896}" dt="2024-06-18T00:32:19.668" v="576"/>
        <pc:sldMkLst>
          <pc:docMk/>
          <pc:sldMk cId="2136288468" sldId="335"/>
        </pc:sldMkLst>
        <pc:spChg chg="mod">
          <ac:chgData name="ced quituar" userId="763e5c71a66e9fb6" providerId="LiveId" clId="{18B0BC28-57CC-4875-A7C3-DDCFA9C5E896}" dt="2024-06-18T00:32:19.668" v="576"/>
          <ac:spMkLst>
            <pc:docMk/>
            <pc:sldMk cId="2136288468" sldId="335"/>
            <ac:spMk id="2" creationId="{12B75555-5F35-CC93-27FA-A521E15C9F6C}"/>
          </ac:spMkLst>
        </pc:spChg>
      </pc:sldChg>
      <pc:sldChg chg="modSp mod">
        <pc:chgData name="ced quituar" userId="763e5c71a66e9fb6" providerId="LiveId" clId="{18B0BC28-57CC-4875-A7C3-DDCFA9C5E896}" dt="2024-06-04T07:08:34.875" v="257" actId="20577"/>
        <pc:sldMkLst>
          <pc:docMk/>
          <pc:sldMk cId="3793452212" sldId="336"/>
        </pc:sldMkLst>
        <pc:graphicFrameChg chg="modGraphic">
          <ac:chgData name="ced quituar" userId="763e5c71a66e9fb6" providerId="LiveId" clId="{18B0BC28-57CC-4875-A7C3-DDCFA9C5E896}" dt="2024-06-04T07:08:34.875" v="257" actId="20577"/>
          <ac:graphicFrameMkLst>
            <pc:docMk/>
            <pc:sldMk cId="3793452212" sldId="336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5T01:06:51.985" v="309" actId="2711"/>
        <pc:sldMkLst>
          <pc:docMk/>
          <pc:sldMk cId="4247441540" sldId="337"/>
        </pc:sldMkLst>
        <pc:graphicFrameChg chg="modGraphic">
          <ac:chgData name="ced quituar" userId="763e5c71a66e9fb6" providerId="LiveId" clId="{18B0BC28-57CC-4875-A7C3-DDCFA9C5E896}" dt="2024-06-05T01:06:51.985" v="309" actId="2711"/>
          <ac:graphicFrameMkLst>
            <pc:docMk/>
            <pc:sldMk cId="4247441540" sldId="337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4T05:02:00.837" v="232" actId="2711"/>
        <pc:sldMkLst>
          <pc:docMk/>
          <pc:sldMk cId="3139006911" sldId="338"/>
        </pc:sldMkLst>
        <pc:graphicFrameChg chg="modGraphic">
          <ac:chgData name="ced quituar" userId="763e5c71a66e9fb6" providerId="LiveId" clId="{18B0BC28-57CC-4875-A7C3-DDCFA9C5E896}" dt="2024-06-04T05:02:00.837" v="232" actId="2711"/>
          <ac:graphicFrameMkLst>
            <pc:docMk/>
            <pc:sldMk cId="3139006911" sldId="338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1:54:31.439" v="7" actId="404"/>
        <pc:sldMkLst>
          <pc:docMk/>
          <pc:sldMk cId="2612849926" sldId="339"/>
        </pc:sldMkLst>
        <pc:graphicFrameChg chg="modGraphic">
          <ac:chgData name="ced quituar" userId="763e5c71a66e9fb6" providerId="LiveId" clId="{18B0BC28-57CC-4875-A7C3-DDCFA9C5E896}" dt="2024-05-31T01:54:31.439" v="7" actId="404"/>
          <ac:graphicFrameMkLst>
            <pc:docMk/>
            <pc:sldMk cId="2612849926" sldId="339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04T07:10:39.595" v="267" actId="20577"/>
        <pc:sldMkLst>
          <pc:docMk/>
          <pc:sldMk cId="1163407603" sldId="340"/>
        </pc:sldMkLst>
        <pc:graphicFrameChg chg="modGraphic">
          <ac:chgData name="ced quituar" userId="763e5c71a66e9fb6" providerId="LiveId" clId="{18B0BC28-57CC-4875-A7C3-DDCFA9C5E896}" dt="2024-06-04T07:10:39.595" v="267" actId="20577"/>
          <ac:graphicFrameMkLst>
            <pc:docMk/>
            <pc:sldMk cId="1163407603" sldId="340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04:35.180" v="11" actId="255"/>
        <pc:sldMkLst>
          <pc:docMk/>
          <pc:sldMk cId="3132560448" sldId="342"/>
        </pc:sldMkLst>
        <pc:graphicFrameChg chg="modGraphic">
          <ac:chgData name="ced quituar" userId="763e5c71a66e9fb6" providerId="LiveId" clId="{18B0BC28-57CC-4875-A7C3-DDCFA9C5E896}" dt="2024-05-31T02:04:35.180" v="11" actId="255"/>
          <ac:graphicFrameMkLst>
            <pc:docMk/>
            <pc:sldMk cId="3132560448" sldId="342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05:00.319" v="13" actId="2711"/>
        <pc:sldMkLst>
          <pc:docMk/>
          <pc:sldMk cId="1373035317" sldId="343"/>
        </pc:sldMkLst>
        <pc:graphicFrameChg chg="modGraphic">
          <ac:chgData name="ced quituar" userId="763e5c71a66e9fb6" providerId="LiveId" clId="{18B0BC28-57CC-4875-A7C3-DDCFA9C5E896}" dt="2024-05-31T02:05:00.319" v="13" actId="2711"/>
          <ac:graphicFrameMkLst>
            <pc:docMk/>
            <pc:sldMk cId="1373035317" sldId="343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05:39.856" v="15" actId="14734"/>
        <pc:sldMkLst>
          <pc:docMk/>
          <pc:sldMk cId="1047250912" sldId="344"/>
        </pc:sldMkLst>
        <pc:graphicFrameChg chg="modGraphic">
          <ac:chgData name="ced quituar" userId="763e5c71a66e9fb6" providerId="LiveId" clId="{18B0BC28-57CC-4875-A7C3-DDCFA9C5E896}" dt="2024-05-31T02:05:39.856" v="15" actId="14734"/>
          <ac:graphicFrameMkLst>
            <pc:docMk/>
            <pc:sldMk cId="1047250912" sldId="344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05:58.400" v="17" actId="404"/>
        <pc:sldMkLst>
          <pc:docMk/>
          <pc:sldMk cId="4097256323" sldId="345"/>
        </pc:sldMkLst>
        <pc:graphicFrameChg chg="modGraphic">
          <ac:chgData name="ced quituar" userId="763e5c71a66e9fb6" providerId="LiveId" clId="{18B0BC28-57CC-4875-A7C3-DDCFA9C5E896}" dt="2024-05-31T02:05:58.400" v="17" actId="404"/>
          <ac:graphicFrameMkLst>
            <pc:docMk/>
            <pc:sldMk cId="4097256323" sldId="345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5-31T02:06:20.079" v="19" actId="404"/>
        <pc:sldMkLst>
          <pc:docMk/>
          <pc:sldMk cId="214741130" sldId="346"/>
        </pc:sldMkLst>
        <pc:graphicFrameChg chg="modGraphic">
          <ac:chgData name="ced quituar" userId="763e5c71a66e9fb6" providerId="LiveId" clId="{18B0BC28-57CC-4875-A7C3-DDCFA9C5E896}" dt="2024-05-31T02:06:20.079" v="19" actId="404"/>
          <ac:graphicFrameMkLst>
            <pc:docMk/>
            <pc:sldMk cId="214741130" sldId="346"/>
            <ac:graphicFrameMk id="4" creationId="{00000000-0000-0000-0000-000000000000}"/>
          </ac:graphicFrameMkLst>
        </pc:graphicFrameChg>
      </pc:sldChg>
      <pc:sldChg chg="modSp mod">
        <pc:chgData name="ced quituar" userId="763e5c71a66e9fb6" providerId="LiveId" clId="{18B0BC28-57CC-4875-A7C3-DDCFA9C5E896}" dt="2024-06-18T00:26:34.998" v="531" actId="20577"/>
        <pc:sldMkLst>
          <pc:docMk/>
          <pc:sldMk cId="1015224637" sldId="347"/>
        </pc:sldMkLst>
        <pc:graphicFrameChg chg="modGraphic">
          <ac:chgData name="ced quituar" userId="763e5c71a66e9fb6" providerId="LiveId" clId="{18B0BC28-57CC-4875-A7C3-DDCFA9C5E896}" dt="2024-06-18T00:26:34.998" v="531" actId="20577"/>
          <ac:graphicFrameMkLst>
            <pc:docMk/>
            <pc:sldMk cId="1015224637" sldId="347"/>
            <ac:graphicFrameMk id="6" creationId="{E60B12EC-89FC-4D92-CC24-5C149CBE1391}"/>
          </ac:graphicFrameMkLst>
        </pc:graphicFrameChg>
      </pc:sldChg>
      <pc:sldChg chg="modSp mod">
        <pc:chgData name="ced quituar" userId="763e5c71a66e9fb6" providerId="LiveId" clId="{18B0BC28-57CC-4875-A7C3-DDCFA9C5E896}" dt="2024-06-18T00:27:16.189" v="535" actId="404"/>
        <pc:sldMkLst>
          <pc:docMk/>
          <pc:sldMk cId="1243775891" sldId="348"/>
        </pc:sldMkLst>
        <pc:graphicFrameChg chg="mod modGraphic">
          <ac:chgData name="ced quituar" userId="763e5c71a66e9fb6" providerId="LiveId" clId="{18B0BC28-57CC-4875-A7C3-DDCFA9C5E896}" dt="2024-06-18T00:27:16.189" v="535" actId="404"/>
          <ac:graphicFrameMkLst>
            <pc:docMk/>
            <pc:sldMk cId="1243775891" sldId="348"/>
            <ac:graphicFrameMk id="6" creationId="{E60B12EC-89FC-4D92-CC24-5C149CBE1391}"/>
          </ac:graphicFrameMkLst>
        </pc:graphicFrameChg>
      </pc:sldChg>
      <pc:sldChg chg="modSp mod">
        <pc:chgData name="ced quituar" userId="763e5c71a66e9fb6" providerId="LiveId" clId="{18B0BC28-57CC-4875-A7C3-DDCFA9C5E896}" dt="2024-06-18T00:22:11.256" v="512" actId="20577"/>
        <pc:sldMkLst>
          <pc:docMk/>
          <pc:sldMk cId="2935794102" sldId="351"/>
        </pc:sldMkLst>
        <pc:spChg chg="mod">
          <ac:chgData name="ced quituar" userId="763e5c71a66e9fb6" providerId="LiveId" clId="{18B0BC28-57CC-4875-A7C3-DDCFA9C5E896}" dt="2024-06-18T00:22:11.256" v="512" actId="20577"/>
          <ac:spMkLst>
            <pc:docMk/>
            <pc:sldMk cId="2935794102" sldId="351"/>
            <ac:spMk id="100" creationId="{00000000-0000-0000-0000-000000000000}"/>
          </ac:spMkLst>
        </pc:spChg>
      </pc:sldChg>
      <pc:sldChg chg="modSp add mod">
        <pc:chgData name="ced quituar" userId="763e5c71a66e9fb6" providerId="LiveId" clId="{18B0BC28-57CC-4875-A7C3-DDCFA9C5E896}" dt="2024-06-18T00:31:57.315" v="574" actId="313"/>
        <pc:sldMkLst>
          <pc:docMk/>
          <pc:sldMk cId="2014020212" sldId="352"/>
        </pc:sldMkLst>
        <pc:spChg chg="mod">
          <ac:chgData name="ced quituar" userId="763e5c71a66e9fb6" providerId="LiveId" clId="{18B0BC28-57CC-4875-A7C3-DDCFA9C5E896}" dt="2024-06-18T00:31:57.315" v="574" actId="313"/>
          <ac:spMkLst>
            <pc:docMk/>
            <pc:sldMk cId="2014020212" sldId="352"/>
            <ac:spMk id="2" creationId="{12B75555-5F35-CC93-27FA-A521E15C9F6C}"/>
          </ac:spMkLst>
        </pc:spChg>
      </pc:sldChg>
      <pc:sldChg chg="new del">
        <pc:chgData name="ced quituar" userId="763e5c71a66e9fb6" providerId="LiveId" clId="{18B0BC28-57CC-4875-A7C3-DDCFA9C5E896}" dt="2024-06-18T01:47:28.506" v="578" actId="2696"/>
        <pc:sldMkLst>
          <pc:docMk/>
          <pc:sldMk cId="1564487014" sldId="353"/>
        </pc:sldMkLst>
      </pc:sldChg>
      <pc:sldChg chg="new del">
        <pc:chgData name="ced quituar" userId="763e5c71a66e9fb6" providerId="LiveId" clId="{18B0BC28-57CC-4875-A7C3-DDCFA9C5E896}" dt="2024-06-18T04:21:34.634" v="580" actId="47"/>
        <pc:sldMkLst>
          <pc:docMk/>
          <pc:sldMk cId="1770470746" sldId="353"/>
        </pc:sldMkLst>
      </pc:sldChg>
      <pc:sldMasterChg chg="delSldLayout">
        <pc:chgData name="ced quituar" userId="763e5c71a66e9fb6" providerId="LiveId" clId="{18B0BC28-57CC-4875-A7C3-DDCFA9C5E896}" dt="2024-06-18T00:20:43.761" v="419" actId="47"/>
        <pc:sldMasterMkLst>
          <pc:docMk/>
          <pc:sldMasterMk cId="4282280103" sldId="2147483648"/>
        </pc:sldMasterMkLst>
        <pc:sldLayoutChg chg="del">
          <pc:chgData name="ced quituar" userId="763e5c71a66e9fb6" providerId="LiveId" clId="{18B0BC28-57CC-4875-A7C3-DDCFA9C5E896}" dt="2024-06-18T00:20:43.761" v="419" actId="47"/>
          <pc:sldLayoutMkLst>
            <pc:docMk/>
            <pc:sldMasterMk cId="4282280103" sldId="2147483648"/>
            <pc:sldLayoutMk cId="4137389616" sldId="2147483660"/>
          </pc:sldLayoutMkLst>
        </pc:sldLayoutChg>
      </pc:sldMasterChg>
    </pc:docChg>
  </pc:docChgLst>
  <pc:docChgLst>
    <pc:chgData name="Guest User" providerId="Windows Live" clId="Web-{6B59A11D-7135-4487-902D-7119FC330B72}"/>
    <pc:docChg chg="modSld">
      <pc:chgData name="Guest User" userId="" providerId="Windows Live" clId="Web-{6B59A11D-7135-4487-902D-7119FC330B72}" dt="2024-05-27T05:15:38.229" v="3"/>
      <pc:docMkLst>
        <pc:docMk/>
      </pc:docMkLst>
      <pc:sldChg chg="delSp modSp">
        <pc:chgData name="Guest User" userId="" providerId="Windows Live" clId="Web-{6B59A11D-7135-4487-902D-7119FC330B72}" dt="2024-05-27T05:15:38.229" v="3"/>
        <pc:sldMkLst>
          <pc:docMk/>
          <pc:sldMk cId="3770528289" sldId="260"/>
        </pc:sldMkLst>
        <pc:graphicFrameChg chg="del mod">
          <ac:chgData name="Guest User" userId="" providerId="Windows Live" clId="Web-{6B59A11D-7135-4487-902D-7119FC330B72}" dt="2024-05-27T05:15:38.229" v="3"/>
          <ac:graphicFrameMkLst>
            <pc:docMk/>
            <pc:sldMk cId="3770528289" sldId="260"/>
            <ac:graphicFrameMk id="3" creationId="{BACEFD2A-1378-DA20-28FA-72271BDBD25A}"/>
          </ac:graphicFrameMkLst>
        </pc:graphicFrameChg>
      </pc:sldChg>
      <pc:sldChg chg="modSp">
        <pc:chgData name="Guest User" userId="" providerId="Windows Live" clId="Web-{6B59A11D-7135-4487-902D-7119FC330B72}" dt="2024-05-27T02:52:10.195" v="0" actId="20577"/>
        <pc:sldMkLst>
          <pc:docMk/>
          <pc:sldMk cId="1428662238" sldId="305"/>
        </pc:sldMkLst>
        <pc:spChg chg="mod">
          <ac:chgData name="Guest User" userId="" providerId="Windows Live" clId="Web-{6B59A11D-7135-4487-902D-7119FC330B72}" dt="2024-05-27T02:52:10.195" v="0" actId="20577"/>
          <ac:spMkLst>
            <pc:docMk/>
            <pc:sldMk cId="1428662238" sldId="305"/>
            <ac:spMk id="2" creationId="{00000000-0000-0000-0000-000000000000}"/>
          </ac:spMkLst>
        </pc:spChg>
      </pc:sldChg>
      <pc:sldChg chg="modSp">
        <pc:chgData name="Guest User" userId="" providerId="Windows Live" clId="Web-{6B59A11D-7135-4487-902D-7119FC330B72}" dt="2024-05-27T02:52:26.790" v="1" actId="20577"/>
        <pc:sldMkLst>
          <pc:docMk/>
          <pc:sldMk cId="2909754040" sldId="306"/>
        </pc:sldMkLst>
        <pc:spChg chg="mod">
          <ac:chgData name="Guest User" userId="" providerId="Windows Live" clId="Web-{6B59A11D-7135-4487-902D-7119FC330B72}" dt="2024-05-27T02:52:26.790" v="1" actId="20577"/>
          <ac:spMkLst>
            <pc:docMk/>
            <pc:sldMk cId="2909754040" sldId="306"/>
            <ac:spMk id="2" creationId="{00000000-0000-0000-0000-000000000000}"/>
          </ac:spMkLst>
        </pc:spChg>
      </pc:sldChg>
    </pc:docChg>
  </pc:docChgLst>
  <pc:docChgLst>
    <pc:chgData name="Guest User" providerId="Windows Live" clId="Web-{FDC688FD-B5D9-44BB-996D-14C58EFF58ED}"/>
    <pc:docChg chg="addSld delSld modSld sldOrd">
      <pc:chgData name="Guest User" userId="" providerId="Windows Live" clId="Web-{FDC688FD-B5D9-44BB-996D-14C58EFF58ED}" dt="2024-05-29T06:31:37.972" v="6408"/>
      <pc:docMkLst>
        <pc:docMk/>
      </pc:docMkLst>
      <pc:sldChg chg="modSp">
        <pc:chgData name="Guest User" userId="" providerId="Windows Live" clId="Web-{FDC688FD-B5D9-44BB-996D-14C58EFF58ED}" dt="2024-05-29T06:31:21.549" v="6368"/>
        <pc:sldMkLst>
          <pc:docMk/>
          <pc:sldMk cId="3770528289" sldId="260"/>
        </pc:sldMkLst>
        <pc:graphicFrameChg chg="mod modGraphic">
          <ac:chgData name="Guest User" userId="" providerId="Windows Live" clId="Web-{FDC688FD-B5D9-44BB-996D-14C58EFF58ED}" dt="2024-05-29T06:31:21.549" v="6368"/>
          <ac:graphicFrameMkLst>
            <pc:docMk/>
            <pc:sldMk cId="3770528289" sldId="260"/>
            <ac:graphicFrameMk id="4" creationId="{00000000-0000-0000-0000-000000000000}"/>
          </ac:graphicFrameMkLst>
        </pc:graphicFrameChg>
      </pc:sldChg>
      <pc:sldChg chg="delSp modSp del ord">
        <pc:chgData name="Guest User" userId="" providerId="Windows Live" clId="Web-{FDC688FD-B5D9-44BB-996D-14C58EFF58ED}" dt="2024-05-29T04:52:32.968" v="2031"/>
        <pc:sldMkLst>
          <pc:docMk/>
          <pc:sldMk cId="3951721770" sldId="307"/>
        </pc:sldMkLst>
        <pc:spChg chg="mod">
          <ac:chgData name="Guest User" userId="" providerId="Windows Live" clId="Web-{FDC688FD-B5D9-44BB-996D-14C58EFF58ED}" dt="2024-05-29T04:03:27.211" v="1872" actId="1076"/>
          <ac:spMkLst>
            <pc:docMk/>
            <pc:sldMk cId="3951721770" sldId="307"/>
            <ac:spMk id="2" creationId="{00000000-0000-0000-0000-000000000000}"/>
          </ac:spMkLst>
        </pc:spChg>
        <pc:spChg chg="del">
          <ac:chgData name="Guest User" userId="" providerId="Windows Live" clId="Web-{FDC688FD-B5D9-44BB-996D-14C58EFF58ED}" dt="2024-05-29T04:03:14.508" v="1867"/>
          <ac:spMkLst>
            <pc:docMk/>
            <pc:sldMk cId="3951721770" sldId="307"/>
            <ac:spMk id="8" creationId="{00000000-0000-0000-0000-000000000000}"/>
          </ac:spMkLst>
        </pc:spChg>
        <pc:graphicFrameChg chg="mod modGraphic">
          <ac:chgData name="Guest User" userId="" providerId="Windows Live" clId="Web-{FDC688FD-B5D9-44BB-996D-14C58EFF58ED}" dt="2024-05-29T04:51:05.794" v="1977"/>
          <ac:graphicFrameMkLst>
            <pc:docMk/>
            <pc:sldMk cId="3951721770" sldId="307"/>
            <ac:graphicFrameMk id="6" creationId="{E60B12EC-89FC-4D92-CC24-5C149CBE1391}"/>
          </ac:graphicFrameMkLst>
        </pc:graphicFrameChg>
      </pc:sldChg>
      <pc:sldChg chg="modSp">
        <pc:chgData name="Guest User" userId="" providerId="Windows Live" clId="Web-{FDC688FD-B5D9-44BB-996D-14C58EFF58ED}" dt="2024-05-29T06:04:40.273" v="4236"/>
        <pc:sldMkLst>
          <pc:docMk/>
          <pc:sldMk cId="1505979070" sldId="309"/>
        </pc:sldMkLst>
        <pc:graphicFrameChg chg="mod modGraphic">
          <ac:chgData name="Guest User" userId="" providerId="Windows Live" clId="Web-{FDC688FD-B5D9-44BB-996D-14C58EFF58ED}" dt="2024-05-29T06:04:40.273" v="4236"/>
          <ac:graphicFrameMkLst>
            <pc:docMk/>
            <pc:sldMk cId="1505979070" sldId="309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05:34.056" v="4337"/>
        <pc:sldMkLst>
          <pc:docMk/>
          <pc:sldMk cId="3006029490" sldId="310"/>
        </pc:sldMkLst>
        <pc:graphicFrameChg chg="mod modGraphic">
          <ac:chgData name="Guest User" userId="" providerId="Windows Live" clId="Web-{FDC688FD-B5D9-44BB-996D-14C58EFF58ED}" dt="2024-05-29T06:05:34.056" v="4337"/>
          <ac:graphicFrameMkLst>
            <pc:docMk/>
            <pc:sldMk cId="3006029490" sldId="310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08:35.514" v="4550"/>
        <pc:sldMkLst>
          <pc:docMk/>
          <pc:sldMk cId="3229364212" sldId="311"/>
        </pc:sldMkLst>
        <pc:graphicFrameChg chg="mod modGraphic">
          <ac:chgData name="Guest User" userId="" providerId="Windows Live" clId="Web-{FDC688FD-B5D9-44BB-996D-14C58EFF58ED}" dt="2024-05-29T06:08:35.514" v="4550"/>
          <ac:graphicFrameMkLst>
            <pc:docMk/>
            <pc:sldMk cId="3229364212" sldId="311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09:10.436" v="4654"/>
        <pc:sldMkLst>
          <pc:docMk/>
          <pc:sldMk cId="988696990" sldId="312"/>
        </pc:sldMkLst>
        <pc:graphicFrameChg chg="mod modGraphic">
          <ac:chgData name="Guest User" userId="" providerId="Windows Live" clId="Web-{FDC688FD-B5D9-44BB-996D-14C58EFF58ED}" dt="2024-05-29T06:09:10.436" v="4654"/>
          <ac:graphicFrameMkLst>
            <pc:docMk/>
            <pc:sldMk cId="988696990" sldId="312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10:38.001" v="4784"/>
        <pc:sldMkLst>
          <pc:docMk/>
          <pc:sldMk cId="3167746014" sldId="313"/>
        </pc:sldMkLst>
        <pc:graphicFrameChg chg="mod modGraphic">
          <ac:chgData name="Guest User" userId="" providerId="Windows Live" clId="Web-{FDC688FD-B5D9-44BB-996D-14C58EFF58ED}" dt="2024-05-29T06:10:38.001" v="4784"/>
          <ac:graphicFrameMkLst>
            <pc:docMk/>
            <pc:sldMk cId="3167746014" sldId="313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13:30.865" v="4951"/>
        <pc:sldMkLst>
          <pc:docMk/>
          <pc:sldMk cId="3452224448" sldId="314"/>
        </pc:sldMkLst>
        <pc:graphicFrameChg chg="mod modGraphic">
          <ac:chgData name="Guest User" userId="" providerId="Windows Live" clId="Web-{FDC688FD-B5D9-44BB-996D-14C58EFF58ED}" dt="2024-05-29T06:13:30.865" v="4951"/>
          <ac:graphicFrameMkLst>
            <pc:docMk/>
            <pc:sldMk cId="3452224448" sldId="314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14:07.038" v="5043"/>
        <pc:sldMkLst>
          <pc:docMk/>
          <pc:sldMk cId="1528115072" sldId="315"/>
        </pc:sldMkLst>
        <pc:graphicFrameChg chg="mod modGraphic">
          <ac:chgData name="Guest User" userId="" providerId="Windows Live" clId="Web-{FDC688FD-B5D9-44BB-996D-14C58EFF58ED}" dt="2024-05-29T06:14:07.038" v="5043"/>
          <ac:graphicFrameMkLst>
            <pc:docMk/>
            <pc:sldMk cId="1528115072" sldId="315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14:35.507" v="5088"/>
        <pc:sldMkLst>
          <pc:docMk/>
          <pc:sldMk cId="2556036270" sldId="318"/>
        </pc:sldMkLst>
        <pc:graphicFrameChg chg="mod modGraphic">
          <ac:chgData name="Guest User" userId="" providerId="Windows Live" clId="Web-{FDC688FD-B5D9-44BB-996D-14C58EFF58ED}" dt="2024-05-29T06:14:35.507" v="5088"/>
          <ac:graphicFrameMkLst>
            <pc:docMk/>
            <pc:sldMk cId="2556036270" sldId="318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14:50.773" v="5113"/>
        <pc:sldMkLst>
          <pc:docMk/>
          <pc:sldMk cId="2471980072" sldId="319"/>
        </pc:sldMkLst>
        <pc:graphicFrameChg chg="mod modGraphic">
          <ac:chgData name="Guest User" userId="" providerId="Windows Live" clId="Web-{FDC688FD-B5D9-44BB-996D-14C58EFF58ED}" dt="2024-05-29T06:14:50.773" v="5113"/>
          <ac:graphicFrameMkLst>
            <pc:docMk/>
            <pc:sldMk cId="2471980072" sldId="319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16:47.683" v="5234"/>
        <pc:sldMkLst>
          <pc:docMk/>
          <pc:sldMk cId="2534808399" sldId="321"/>
        </pc:sldMkLst>
        <pc:graphicFrameChg chg="mod modGraphic">
          <ac:chgData name="Guest User" userId="" providerId="Windows Live" clId="Web-{FDC688FD-B5D9-44BB-996D-14C58EFF58ED}" dt="2024-05-29T06:16:47.683" v="5234"/>
          <ac:graphicFrameMkLst>
            <pc:docMk/>
            <pc:sldMk cId="2534808399" sldId="321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19:05.468" v="5383"/>
        <pc:sldMkLst>
          <pc:docMk/>
          <pc:sldMk cId="1156633462" sldId="322"/>
        </pc:sldMkLst>
        <pc:graphicFrameChg chg="mod modGraphic">
          <ac:chgData name="Guest User" userId="" providerId="Windows Live" clId="Web-{FDC688FD-B5D9-44BB-996D-14C58EFF58ED}" dt="2024-05-29T06:19:05.468" v="5383"/>
          <ac:graphicFrameMkLst>
            <pc:docMk/>
            <pc:sldMk cId="1156633462" sldId="322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19:53.703" v="5413"/>
        <pc:sldMkLst>
          <pc:docMk/>
          <pc:sldMk cId="950285857" sldId="323"/>
        </pc:sldMkLst>
        <pc:graphicFrameChg chg="mod modGraphic">
          <ac:chgData name="Guest User" userId="" providerId="Windows Live" clId="Web-{FDC688FD-B5D9-44BB-996D-14C58EFF58ED}" dt="2024-05-29T06:19:53.703" v="5413"/>
          <ac:graphicFrameMkLst>
            <pc:docMk/>
            <pc:sldMk cId="950285857" sldId="323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0:35.923" v="5486"/>
        <pc:sldMkLst>
          <pc:docMk/>
          <pc:sldMk cId="2668391467" sldId="324"/>
        </pc:sldMkLst>
        <pc:graphicFrameChg chg="mod modGraphic">
          <ac:chgData name="Guest User" userId="" providerId="Windows Live" clId="Web-{FDC688FD-B5D9-44BB-996D-14C58EFF58ED}" dt="2024-05-29T06:20:35.923" v="5486"/>
          <ac:graphicFrameMkLst>
            <pc:docMk/>
            <pc:sldMk cId="2668391467" sldId="324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2:15.723" v="5661"/>
        <pc:sldMkLst>
          <pc:docMk/>
          <pc:sldMk cId="600611545" sldId="325"/>
        </pc:sldMkLst>
        <pc:graphicFrameChg chg="mod modGraphic">
          <ac:chgData name="Guest User" userId="" providerId="Windows Live" clId="Web-{FDC688FD-B5D9-44BB-996D-14C58EFF58ED}" dt="2024-05-29T06:22:15.723" v="5661"/>
          <ac:graphicFrameMkLst>
            <pc:docMk/>
            <pc:sldMk cId="600611545" sldId="325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1:17.737" v="5562"/>
        <pc:sldMkLst>
          <pc:docMk/>
          <pc:sldMk cId="2286542811" sldId="326"/>
        </pc:sldMkLst>
        <pc:graphicFrameChg chg="mod modGraphic">
          <ac:chgData name="Guest User" userId="" providerId="Windows Live" clId="Web-{FDC688FD-B5D9-44BB-996D-14C58EFF58ED}" dt="2024-05-29T06:21:17.737" v="5562"/>
          <ac:graphicFrameMkLst>
            <pc:docMk/>
            <pc:sldMk cId="2286542811" sldId="326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2:32.004" v="5678"/>
        <pc:sldMkLst>
          <pc:docMk/>
          <pc:sldMk cId="3529987465" sldId="327"/>
        </pc:sldMkLst>
        <pc:graphicFrameChg chg="mod modGraphic">
          <ac:chgData name="Guest User" userId="" providerId="Windows Live" clId="Web-{FDC688FD-B5D9-44BB-996D-14C58EFF58ED}" dt="2024-05-29T06:22:32.004" v="5678"/>
          <ac:graphicFrameMkLst>
            <pc:docMk/>
            <pc:sldMk cId="3529987465" sldId="327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3:24.021" v="5784"/>
        <pc:sldMkLst>
          <pc:docMk/>
          <pc:sldMk cId="2183257331" sldId="328"/>
        </pc:sldMkLst>
        <pc:graphicFrameChg chg="mod modGraphic">
          <ac:chgData name="Guest User" userId="" providerId="Windows Live" clId="Web-{FDC688FD-B5D9-44BB-996D-14C58EFF58ED}" dt="2024-05-29T06:23:24.021" v="5784"/>
          <ac:graphicFrameMkLst>
            <pc:docMk/>
            <pc:sldMk cId="2183257331" sldId="328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4:30.132" v="5932"/>
        <pc:sldMkLst>
          <pc:docMk/>
          <pc:sldMk cId="278508429" sldId="329"/>
        </pc:sldMkLst>
        <pc:graphicFrameChg chg="mod modGraphic">
          <ac:chgData name="Guest User" userId="" providerId="Windows Live" clId="Web-{FDC688FD-B5D9-44BB-996D-14C58EFF58ED}" dt="2024-05-29T06:24:30.132" v="5932"/>
          <ac:graphicFrameMkLst>
            <pc:docMk/>
            <pc:sldMk cId="278508429" sldId="329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5:23.134" v="5999"/>
        <pc:sldMkLst>
          <pc:docMk/>
          <pc:sldMk cId="1436069155" sldId="330"/>
        </pc:sldMkLst>
        <pc:graphicFrameChg chg="mod modGraphic">
          <ac:chgData name="Guest User" userId="" providerId="Windows Live" clId="Web-{FDC688FD-B5D9-44BB-996D-14C58EFF58ED}" dt="2024-05-29T06:25:23.134" v="5999"/>
          <ac:graphicFrameMkLst>
            <pc:docMk/>
            <pc:sldMk cId="1436069155" sldId="330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6:16.994" v="6103"/>
        <pc:sldMkLst>
          <pc:docMk/>
          <pc:sldMk cId="2067996380" sldId="331"/>
        </pc:sldMkLst>
        <pc:graphicFrameChg chg="mod modGraphic">
          <ac:chgData name="Guest User" userId="" providerId="Windows Live" clId="Web-{FDC688FD-B5D9-44BB-996D-14C58EFF58ED}" dt="2024-05-29T06:26:16.994" v="6103"/>
          <ac:graphicFrameMkLst>
            <pc:docMk/>
            <pc:sldMk cId="2067996380" sldId="331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FDC688FD-B5D9-44BB-996D-14C58EFF58ED}" dt="2024-05-29T06:27:30.653" v="6216"/>
        <pc:sldMkLst>
          <pc:docMk/>
          <pc:sldMk cId="1679271609" sldId="332"/>
        </pc:sldMkLst>
        <pc:spChg chg="mod">
          <ac:chgData name="Guest User" userId="" providerId="Windows Live" clId="Web-{FDC688FD-B5D9-44BB-996D-14C58EFF58ED}" dt="2024-05-29T06:27:18.730" v="6165"/>
          <ac:spMkLst>
            <pc:docMk/>
            <pc:sldMk cId="1679271609" sldId="332"/>
            <ac:spMk id="2" creationId="{00000000-0000-0000-0000-000000000000}"/>
          </ac:spMkLst>
        </pc:spChg>
        <pc:graphicFrameChg chg="mod modGraphic">
          <ac:chgData name="Guest User" userId="" providerId="Windows Live" clId="Web-{FDC688FD-B5D9-44BB-996D-14C58EFF58ED}" dt="2024-05-29T06:27:30.653" v="6216"/>
          <ac:graphicFrameMkLst>
            <pc:docMk/>
            <pc:sldMk cId="1679271609" sldId="332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6:03:54.084" v="4182"/>
        <pc:sldMkLst>
          <pc:docMk/>
          <pc:sldMk cId="1330058303" sldId="333"/>
        </pc:sldMkLst>
        <pc:graphicFrameChg chg="mod modGraphic">
          <ac:chgData name="Guest User" userId="" providerId="Windows Live" clId="Web-{FDC688FD-B5D9-44BB-996D-14C58EFF58ED}" dt="2024-05-29T06:03:54.084" v="4182"/>
          <ac:graphicFrameMkLst>
            <pc:docMk/>
            <pc:sldMk cId="1330058303" sldId="333"/>
            <ac:graphicFrameMk id="4" creationId="{00000000-0000-0000-0000-000000000000}"/>
          </ac:graphicFrameMkLst>
        </pc:graphicFrameChg>
      </pc:sldChg>
      <pc:sldChg chg="delSp modSp new ord">
        <pc:chgData name="Guest User" userId="" providerId="Windows Live" clId="Web-{FDC688FD-B5D9-44BB-996D-14C58EFF58ED}" dt="2024-05-29T03:07:29.211" v="1816"/>
        <pc:sldMkLst>
          <pc:docMk/>
          <pc:sldMk cId="2769730778" sldId="334"/>
        </pc:sldMkLst>
        <pc:spChg chg="mod">
          <ac:chgData name="Guest User" userId="" providerId="Windows Live" clId="Web-{FDC688FD-B5D9-44BB-996D-14C58EFF58ED}" dt="2024-05-29T03:07:29.211" v="1816"/>
          <ac:spMkLst>
            <pc:docMk/>
            <pc:sldMk cId="2769730778" sldId="334"/>
            <ac:spMk id="2" creationId="{12B75555-5F35-CC93-27FA-A521E15C9F6C}"/>
          </ac:spMkLst>
        </pc:spChg>
        <pc:spChg chg="del">
          <ac:chgData name="Guest User" userId="" providerId="Windows Live" clId="Web-{FDC688FD-B5D9-44BB-996D-14C58EFF58ED}" dt="2024-05-29T02:13:24.510" v="641"/>
          <ac:spMkLst>
            <pc:docMk/>
            <pc:sldMk cId="2769730778" sldId="334"/>
            <ac:spMk id="3" creationId="{31645E8D-D703-6C15-DF1E-C0FF57C650AC}"/>
          </ac:spMkLst>
        </pc:spChg>
      </pc:sldChg>
      <pc:sldChg chg="modSp add replId">
        <pc:chgData name="Guest User" userId="" providerId="Windows Live" clId="Web-{FDC688FD-B5D9-44BB-996D-14C58EFF58ED}" dt="2024-05-29T03:07:22.883" v="1814"/>
        <pc:sldMkLst>
          <pc:docMk/>
          <pc:sldMk cId="2136288468" sldId="335"/>
        </pc:sldMkLst>
        <pc:spChg chg="mod">
          <ac:chgData name="Guest User" userId="" providerId="Windows Live" clId="Web-{FDC688FD-B5D9-44BB-996D-14C58EFF58ED}" dt="2024-05-29T03:07:22.883" v="1814"/>
          <ac:spMkLst>
            <pc:docMk/>
            <pc:sldMk cId="2136288468" sldId="335"/>
            <ac:spMk id="2" creationId="{12B75555-5F35-CC93-27FA-A521E15C9F6C}"/>
          </ac:spMkLst>
        </pc:spChg>
      </pc:sldChg>
      <pc:sldChg chg="modSp add replId">
        <pc:chgData name="Guest User" userId="" providerId="Windows Live" clId="Web-{FDC688FD-B5D9-44BB-996D-14C58EFF58ED}" dt="2024-05-29T06:31:37.972" v="6408"/>
        <pc:sldMkLst>
          <pc:docMk/>
          <pc:sldMk cId="3793452212" sldId="336"/>
        </pc:sldMkLst>
        <pc:graphicFrameChg chg="mod modGraphic">
          <ac:chgData name="Guest User" userId="" providerId="Windows Live" clId="Web-{FDC688FD-B5D9-44BB-996D-14C58EFF58ED}" dt="2024-05-29T06:31:37.972" v="6408"/>
          <ac:graphicFrameMkLst>
            <pc:docMk/>
            <pc:sldMk cId="3793452212" sldId="336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5:52:31.754" v="3310"/>
        <pc:sldMkLst>
          <pc:docMk/>
          <pc:sldMk cId="4247441540" sldId="337"/>
        </pc:sldMkLst>
        <pc:graphicFrameChg chg="mod modGraphic">
          <ac:chgData name="Guest User" userId="" providerId="Windows Live" clId="Web-{FDC688FD-B5D9-44BB-996D-14C58EFF58ED}" dt="2024-05-29T05:52:31.754" v="3310"/>
          <ac:graphicFrameMkLst>
            <pc:docMk/>
            <pc:sldMk cId="4247441540" sldId="337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5:52:41.676" v="3312"/>
        <pc:sldMkLst>
          <pc:docMk/>
          <pc:sldMk cId="3139006911" sldId="338"/>
        </pc:sldMkLst>
        <pc:graphicFrameChg chg="mod modGraphic">
          <ac:chgData name="Guest User" userId="" providerId="Windows Live" clId="Web-{FDC688FD-B5D9-44BB-996D-14C58EFF58ED}" dt="2024-05-29T05:52:41.676" v="3312"/>
          <ac:graphicFrameMkLst>
            <pc:docMk/>
            <pc:sldMk cId="3139006911" sldId="338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5:53:42.412" v="3336"/>
        <pc:sldMkLst>
          <pc:docMk/>
          <pc:sldMk cId="2612849926" sldId="339"/>
        </pc:sldMkLst>
        <pc:graphicFrameChg chg="mod modGraphic">
          <ac:chgData name="Guest User" userId="" providerId="Windows Live" clId="Web-{FDC688FD-B5D9-44BB-996D-14C58EFF58ED}" dt="2024-05-29T05:53:42.412" v="3336"/>
          <ac:graphicFrameMkLst>
            <pc:docMk/>
            <pc:sldMk cId="2612849926" sldId="339"/>
            <ac:graphicFrameMk id="4" creationId="{00000000-0000-0000-0000-000000000000}"/>
          </ac:graphicFrameMkLst>
        </pc:graphicFrameChg>
      </pc:sldChg>
      <pc:sldChg chg="modSp add ord replId">
        <pc:chgData name="Guest User" userId="" providerId="Windows Live" clId="Web-{FDC688FD-B5D9-44BB-996D-14C58EFF58ED}" dt="2024-05-29T05:54:06.913" v="3362"/>
        <pc:sldMkLst>
          <pc:docMk/>
          <pc:sldMk cId="1163407603" sldId="340"/>
        </pc:sldMkLst>
        <pc:graphicFrameChg chg="mod modGraphic">
          <ac:chgData name="Guest User" userId="" providerId="Windows Live" clId="Web-{FDC688FD-B5D9-44BB-996D-14C58EFF58ED}" dt="2024-05-29T05:54:06.913" v="3362"/>
          <ac:graphicFrameMkLst>
            <pc:docMk/>
            <pc:sldMk cId="1163407603" sldId="340"/>
            <ac:graphicFrameMk id="4" creationId="{00000000-0000-0000-0000-000000000000}"/>
          </ac:graphicFrameMkLst>
        </pc:graphicFrameChg>
      </pc:sldChg>
      <pc:sldChg chg="add del replId">
        <pc:chgData name="Guest User" userId="" providerId="Windows Live" clId="Web-{FDC688FD-B5D9-44BB-996D-14C58EFF58ED}" dt="2024-05-29T05:54:18.101" v="3363"/>
        <pc:sldMkLst>
          <pc:docMk/>
          <pc:sldMk cId="360864570" sldId="341"/>
        </pc:sldMkLst>
      </pc:sldChg>
      <pc:sldChg chg="modSp add replId">
        <pc:chgData name="Guest User" userId="" providerId="Windows Live" clId="Web-{FDC688FD-B5D9-44BB-996D-14C58EFF58ED}" dt="2024-05-29T05:54:35.820" v="3371"/>
        <pc:sldMkLst>
          <pc:docMk/>
          <pc:sldMk cId="3132560448" sldId="342"/>
        </pc:sldMkLst>
        <pc:graphicFrameChg chg="mod modGraphic">
          <ac:chgData name="Guest User" userId="" providerId="Windows Live" clId="Web-{FDC688FD-B5D9-44BB-996D-14C58EFF58ED}" dt="2024-05-29T05:54:35.820" v="3371"/>
          <ac:graphicFrameMkLst>
            <pc:docMk/>
            <pc:sldMk cId="3132560448" sldId="342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5:56:52.823" v="3786"/>
        <pc:sldMkLst>
          <pc:docMk/>
          <pc:sldMk cId="1373035317" sldId="343"/>
        </pc:sldMkLst>
        <pc:graphicFrameChg chg="mod modGraphic">
          <ac:chgData name="Guest User" userId="" providerId="Windows Live" clId="Web-{FDC688FD-B5D9-44BB-996D-14C58EFF58ED}" dt="2024-05-29T05:56:52.823" v="3786"/>
          <ac:graphicFrameMkLst>
            <pc:docMk/>
            <pc:sldMk cId="1373035317" sldId="343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5:57:48.903" v="3878"/>
        <pc:sldMkLst>
          <pc:docMk/>
          <pc:sldMk cId="1047250912" sldId="344"/>
        </pc:sldMkLst>
        <pc:graphicFrameChg chg="mod modGraphic">
          <ac:chgData name="Guest User" userId="" providerId="Windows Live" clId="Web-{FDC688FD-B5D9-44BB-996D-14C58EFF58ED}" dt="2024-05-29T05:57:48.903" v="3878"/>
          <ac:graphicFrameMkLst>
            <pc:docMk/>
            <pc:sldMk cId="1047250912" sldId="344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5:58:52.249" v="3929"/>
        <pc:sldMkLst>
          <pc:docMk/>
          <pc:sldMk cId="4097256323" sldId="345"/>
        </pc:sldMkLst>
        <pc:graphicFrameChg chg="mod modGraphic">
          <ac:chgData name="Guest User" userId="" providerId="Windows Live" clId="Web-{FDC688FD-B5D9-44BB-996D-14C58EFF58ED}" dt="2024-05-29T05:58:52.249" v="3929"/>
          <ac:graphicFrameMkLst>
            <pc:docMk/>
            <pc:sldMk cId="4097256323" sldId="345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6:00:04.985" v="4030"/>
        <pc:sldMkLst>
          <pc:docMk/>
          <pc:sldMk cId="214741130" sldId="346"/>
        </pc:sldMkLst>
        <pc:graphicFrameChg chg="mod modGraphic">
          <ac:chgData name="Guest User" userId="" providerId="Windows Live" clId="Web-{FDC688FD-B5D9-44BB-996D-14C58EFF58ED}" dt="2024-05-29T06:00:04.985" v="4030"/>
          <ac:graphicFrameMkLst>
            <pc:docMk/>
            <pc:sldMk cId="214741130" sldId="346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FDC688FD-B5D9-44BB-996D-14C58EFF58ED}" dt="2024-05-29T06:28:16.638" v="6258"/>
        <pc:sldMkLst>
          <pc:docMk/>
          <pc:sldMk cId="1015224637" sldId="347"/>
        </pc:sldMkLst>
        <pc:graphicFrameChg chg="mod modGraphic">
          <ac:chgData name="Guest User" userId="" providerId="Windows Live" clId="Web-{FDC688FD-B5D9-44BB-996D-14C58EFF58ED}" dt="2024-05-29T06:28:16.638" v="6258"/>
          <ac:graphicFrameMkLst>
            <pc:docMk/>
            <pc:sldMk cId="1015224637" sldId="347"/>
            <ac:graphicFrameMk id="6" creationId="{E60B12EC-89FC-4D92-CC24-5C149CBE1391}"/>
          </ac:graphicFrameMkLst>
        </pc:graphicFrameChg>
      </pc:sldChg>
      <pc:sldChg chg="modSp add replId">
        <pc:chgData name="Guest User" userId="" providerId="Windows Live" clId="Web-{FDC688FD-B5D9-44BB-996D-14C58EFF58ED}" dt="2024-05-29T06:30:44.267" v="6321"/>
        <pc:sldMkLst>
          <pc:docMk/>
          <pc:sldMk cId="1243775891" sldId="348"/>
        </pc:sldMkLst>
        <pc:graphicFrameChg chg="mod modGraphic">
          <ac:chgData name="Guest User" userId="" providerId="Windows Live" clId="Web-{FDC688FD-B5D9-44BB-996D-14C58EFF58ED}" dt="2024-05-29T06:30:44.267" v="6321"/>
          <ac:graphicFrameMkLst>
            <pc:docMk/>
            <pc:sldMk cId="1243775891" sldId="348"/>
            <ac:graphicFrameMk id="6" creationId="{E60B12EC-89FC-4D92-CC24-5C149CBE1391}"/>
          </ac:graphicFrameMkLst>
        </pc:graphicFrameChg>
      </pc:sldChg>
      <pc:sldChg chg="modSp add del replId">
        <pc:chgData name="Guest User" userId="" providerId="Windows Live" clId="Web-{FDC688FD-B5D9-44BB-996D-14C58EFF58ED}" dt="2024-05-29T05:12:59.824" v="3212"/>
        <pc:sldMkLst>
          <pc:docMk/>
          <pc:sldMk cId="1957015235" sldId="349"/>
        </pc:sldMkLst>
        <pc:graphicFrameChg chg="mod modGraphic">
          <ac:chgData name="Guest User" userId="" providerId="Windows Live" clId="Web-{FDC688FD-B5D9-44BB-996D-14C58EFF58ED}" dt="2024-05-29T05:12:43.683" v="3211"/>
          <ac:graphicFrameMkLst>
            <pc:docMk/>
            <pc:sldMk cId="1957015235" sldId="349"/>
            <ac:graphicFrameMk id="6" creationId="{E60B12EC-89FC-4D92-CC24-5C149CBE1391}"/>
          </ac:graphicFrameMkLst>
        </pc:graphicFrameChg>
      </pc:sldChg>
    </pc:docChg>
  </pc:docChgLst>
  <pc:docChgLst>
    <pc:chgData name="Guest User" providerId="Windows Live" clId="Web-{C35705CD-FF38-4373-AD9D-8489C1B59E82}"/>
    <pc:docChg chg="addSld delSld modSld sldOrd">
      <pc:chgData name="Guest User" userId="" providerId="Windows Live" clId="Web-{C35705CD-FF38-4373-AD9D-8489C1B59E82}" dt="2024-06-14T04:06:12.841" v="23"/>
      <pc:docMkLst>
        <pc:docMk/>
      </pc:docMkLst>
      <pc:sldChg chg="modSp del">
        <pc:chgData name="Guest User" userId="" providerId="Windows Live" clId="Web-{C35705CD-FF38-4373-AD9D-8489C1B59E82}" dt="2024-06-14T04:05:56.747" v="22"/>
        <pc:sldMkLst>
          <pc:docMk/>
          <pc:sldMk cId="2073761174" sldId="349"/>
        </pc:sldMkLst>
        <pc:spChg chg="mod">
          <ac:chgData name="Guest User" userId="" providerId="Windows Live" clId="Web-{C35705CD-FF38-4373-AD9D-8489C1B59E82}" dt="2024-06-14T04:03:32.930" v="3" actId="20577"/>
          <ac:spMkLst>
            <pc:docMk/>
            <pc:sldMk cId="2073761174" sldId="349"/>
            <ac:spMk id="2" creationId="{5800F8CA-0DBD-4605-74DA-A1BBE6F381A6}"/>
          </ac:spMkLst>
        </pc:spChg>
      </pc:sldChg>
      <pc:sldChg chg="add replId">
        <pc:chgData name="Guest User" userId="" providerId="Windows Live" clId="Web-{C35705CD-FF38-4373-AD9D-8489C1B59E82}" dt="2024-06-14T04:03:29.070" v="0"/>
        <pc:sldMkLst>
          <pc:docMk/>
          <pc:sldMk cId="4096189445" sldId="350"/>
        </pc:sldMkLst>
      </pc:sldChg>
      <pc:sldChg chg="modSp add del ord replId">
        <pc:chgData name="Guest User" userId="" providerId="Windows Live" clId="Web-{C35705CD-FF38-4373-AD9D-8489C1B59E82}" dt="2024-06-14T04:06:12.841" v="23"/>
        <pc:sldMkLst>
          <pc:docMk/>
          <pc:sldMk cId="2732226429" sldId="351"/>
        </pc:sldMkLst>
        <pc:spChg chg="mod">
          <ac:chgData name="Guest User" userId="" providerId="Windows Live" clId="Web-{C35705CD-FF38-4373-AD9D-8489C1B59E82}" dt="2024-06-14T04:03:53.821" v="6" actId="20577"/>
          <ac:spMkLst>
            <pc:docMk/>
            <pc:sldMk cId="2732226429" sldId="351"/>
            <ac:spMk id="2" creationId="{00000000-0000-0000-0000-000000000000}"/>
          </ac:spMkLst>
        </pc:spChg>
        <pc:graphicFrameChg chg="mod modGraphic">
          <ac:chgData name="Guest User" userId="" providerId="Windows Live" clId="Web-{C35705CD-FF38-4373-AD9D-8489C1B59E82}" dt="2024-06-14T04:05:50.543" v="21"/>
          <ac:graphicFrameMkLst>
            <pc:docMk/>
            <pc:sldMk cId="2732226429" sldId="351"/>
            <ac:graphicFrameMk id="4" creationId="{00000000-0000-0000-0000-000000000000}"/>
          </ac:graphicFrameMkLst>
        </pc:graphicFrameChg>
      </pc:sldChg>
    </pc:docChg>
  </pc:docChgLst>
  <pc:docChgLst>
    <pc:chgData name="DM Silongan" userId="1782903ca89a509d" providerId="Windows Live" clId="Web-{6335C441-7AE3-4543-83CA-9E714846A015}"/>
    <pc:docChg chg="modSld">
      <pc:chgData name="DM Silongan" userId="1782903ca89a509d" providerId="Windows Live" clId="Web-{6335C441-7AE3-4543-83CA-9E714846A015}" dt="2024-06-05T07:59:25.591" v="61"/>
      <pc:docMkLst>
        <pc:docMk/>
      </pc:docMkLst>
      <pc:sldChg chg="modSp">
        <pc:chgData name="DM Silongan" userId="1782903ca89a509d" providerId="Windows Live" clId="Web-{6335C441-7AE3-4543-83CA-9E714846A015}" dt="2024-06-05T07:59:25.591" v="61"/>
        <pc:sldMkLst>
          <pc:docMk/>
          <pc:sldMk cId="1156633462" sldId="322"/>
        </pc:sldMkLst>
        <pc:graphicFrameChg chg="mod modGraphic">
          <ac:chgData name="DM Silongan" userId="1782903ca89a509d" providerId="Windows Live" clId="Web-{6335C441-7AE3-4543-83CA-9E714846A015}" dt="2024-06-05T07:59:25.591" v="61"/>
          <ac:graphicFrameMkLst>
            <pc:docMk/>
            <pc:sldMk cId="1156633462" sldId="322"/>
            <ac:graphicFrameMk id="4" creationId="{00000000-0000-0000-0000-000000000000}"/>
          </ac:graphicFrameMkLst>
        </pc:graphicFrameChg>
      </pc:sldChg>
      <pc:sldChg chg="modSp">
        <pc:chgData name="DM Silongan" userId="1782903ca89a509d" providerId="Windows Live" clId="Web-{6335C441-7AE3-4543-83CA-9E714846A015}" dt="2024-06-05T07:58:23.872" v="21"/>
        <pc:sldMkLst>
          <pc:docMk/>
          <pc:sldMk cId="1679271609" sldId="332"/>
        </pc:sldMkLst>
        <pc:graphicFrameChg chg="mod modGraphic">
          <ac:chgData name="DM Silongan" userId="1782903ca89a509d" providerId="Windows Live" clId="Web-{6335C441-7AE3-4543-83CA-9E714846A015}" dt="2024-06-05T07:58:23.872" v="21"/>
          <ac:graphicFrameMkLst>
            <pc:docMk/>
            <pc:sldMk cId="1679271609" sldId="332"/>
            <ac:graphicFrameMk id="4" creationId="{00000000-0000-0000-0000-000000000000}"/>
          </ac:graphicFrameMkLst>
        </pc:graphicFrameChg>
      </pc:sldChg>
    </pc:docChg>
  </pc:docChgLst>
  <pc:docChgLst>
    <pc:chgData name="Guest User" providerId="Windows Live" clId="Web-{96688165-208C-4472-8225-27487F1BFDF3}"/>
    <pc:docChg chg="addSld delSld modSld sldOrd">
      <pc:chgData name="Guest User" userId="" providerId="Windows Live" clId="Web-{96688165-208C-4472-8225-27487F1BFDF3}" dt="2024-05-28T07:59:48.217" v="2104"/>
      <pc:docMkLst>
        <pc:docMk/>
      </pc:docMkLst>
      <pc:sldChg chg="addSp delSp modSp">
        <pc:chgData name="Guest User" userId="" providerId="Windows Live" clId="Web-{96688165-208C-4472-8225-27487F1BFDF3}" dt="2024-05-28T07:45:54.395" v="1598"/>
        <pc:sldMkLst>
          <pc:docMk/>
          <pc:sldMk cId="3770528289" sldId="260"/>
        </pc:sldMkLst>
        <pc:spChg chg="mod">
          <ac:chgData name="Guest User" userId="" providerId="Windows Live" clId="Web-{96688165-208C-4472-8225-27487F1BFDF3}" dt="2024-05-28T05:03:42.426" v="75" actId="14100"/>
          <ac:spMkLst>
            <pc:docMk/>
            <pc:sldMk cId="3770528289" sldId="260"/>
            <ac:spMk id="2" creationId="{00000000-0000-0000-0000-000000000000}"/>
          </ac:spMkLst>
        </pc:spChg>
        <pc:spChg chg="del mod">
          <ac:chgData name="Guest User" userId="" providerId="Windows Live" clId="Web-{96688165-208C-4472-8225-27487F1BFDF3}" dt="2024-05-28T05:02:51.160" v="25"/>
          <ac:spMkLst>
            <pc:docMk/>
            <pc:sldMk cId="3770528289" sldId="260"/>
            <ac:spMk id="8" creationId="{00000000-0000-0000-0000-000000000000}"/>
          </ac:spMkLst>
        </pc:spChg>
        <pc:graphicFrameChg chg="mod modGraphic">
          <ac:chgData name="Guest User" userId="" providerId="Windows Live" clId="Web-{96688165-208C-4472-8225-27487F1BFDF3}" dt="2024-05-28T07:45:54.395" v="1598"/>
          <ac:graphicFrameMkLst>
            <pc:docMk/>
            <pc:sldMk cId="3770528289" sldId="260"/>
            <ac:graphicFrameMk id="4" creationId="{00000000-0000-0000-0000-000000000000}"/>
          </ac:graphicFrameMkLst>
        </pc:graphicFrameChg>
        <pc:graphicFrameChg chg="add del mod">
          <ac:chgData name="Guest User" userId="" providerId="Windows Live" clId="Web-{96688165-208C-4472-8225-27487F1BFDF3}" dt="2024-05-28T07:45:27.957" v="1586"/>
          <ac:graphicFrameMkLst>
            <pc:docMk/>
            <pc:sldMk cId="3770528289" sldId="260"/>
            <ac:graphicFrameMk id="5" creationId="{CD78B5FC-C49C-FFA7-A86B-40E879FB6BCA}"/>
          </ac:graphicFrameMkLst>
        </pc:graphicFrameChg>
        <pc:graphicFrameChg chg="add del mod">
          <ac:chgData name="Guest User" userId="" providerId="Windows Live" clId="Web-{96688165-208C-4472-8225-27487F1BFDF3}" dt="2024-05-28T05:07:33.630" v="168"/>
          <ac:graphicFrameMkLst>
            <pc:docMk/>
            <pc:sldMk cId="3770528289" sldId="260"/>
            <ac:graphicFrameMk id="5" creationId="{F6F92D6F-FB1D-CF6D-CB6D-874B51111AA6}"/>
          </ac:graphicFrameMkLst>
        </pc:graphicFrameChg>
      </pc:sldChg>
      <pc:sldChg chg="addSp delSp modSp add replId">
        <pc:chgData name="Guest User" userId="" providerId="Windows Live" clId="Web-{96688165-208C-4472-8225-27487F1BFDF3}" dt="2024-05-28T07:46:16.098" v="1620"/>
        <pc:sldMkLst>
          <pc:docMk/>
          <pc:sldMk cId="1505979070" sldId="309"/>
        </pc:sldMkLst>
        <pc:graphicFrameChg chg="mod modGraphic">
          <ac:chgData name="Guest User" userId="" providerId="Windows Live" clId="Web-{96688165-208C-4472-8225-27487F1BFDF3}" dt="2024-05-28T07:46:16.098" v="1620"/>
          <ac:graphicFrameMkLst>
            <pc:docMk/>
            <pc:sldMk cId="1505979070" sldId="309"/>
            <ac:graphicFrameMk id="4" creationId="{00000000-0000-0000-0000-000000000000}"/>
          </ac:graphicFrameMkLst>
        </pc:graphicFrameChg>
        <pc:graphicFrameChg chg="add del mod">
          <ac:chgData name="Guest User" userId="" providerId="Windows Live" clId="Web-{96688165-208C-4472-8225-27487F1BFDF3}" dt="2024-05-28T05:24:06.775" v="286"/>
          <ac:graphicFrameMkLst>
            <pc:docMk/>
            <pc:sldMk cId="1505979070" sldId="309"/>
            <ac:graphicFrameMk id="5" creationId="{AC81920C-A0A9-7E32-98E6-94AD174FDB9B}"/>
          </ac:graphicFrameMkLst>
        </pc:graphicFrameChg>
      </pc:sldChg>
      <pc:sldChg chg="modSp add del replId">
        <pc:chgData name="Guest User" userId="" providerId="Windows Live" clId="Web-{96688165-208C-4472-8225-27487F1BFDF3}" dt="2024-05-28T05:19:29.055" v="269"/>
        <pc:sldMkLst>
          <pc:docMk/>
          <pc:sldMk cId="3923980256" sldId="309"/>
        </pc:sldMkLst>
        <pc:graphicFrameChg chg="mod modGraphic">
          <ac:chgData name="Guest User" userId="" providerId="Windows Live" clId="Web-{96688165-208C-4472-8225-27487F1BFDF3}" dt="2024-05-28T05:17:53.851" v="251"/>
          <ac:graphicFrameMkLst>
            <pc:docMk/>
            <pc:sldMk cId="3923980256" sldId="309"/>
            <ac:graphicFrameMk id="4" creationId="{00000000-0000-0000-0000-000000000000}"/>
          </ac:graphicFrameMkLst>
        </pc:graphicFrameChg>
      </pc:sldChg>
      <pc:sldChg chg="modSp add ord replId">
        <pc:chgData name="Guest User" userId="" providerId="Windows Live" clId="Web-{96688165-208C-4472-8225-27487F1BFDF3}" dt="2024-05-28T07:46:42.583" v="1648"/>
        <pc:sldMkLst>
          <pc:docMk/>
          <pc:sldMk cId="3006029490" sldId="310"/>
        </pc:sldMkLst>
        <pc:graphicFrameChg chg="mod modGraphic">
          <ac:chgData name="Guest User" userId="" providerId="Windows Live" clId="Web-{96688165-208C-4472-8225-27487F1BFDF3}" dt="2024-05-28T07:46:42.583" v="1648"/>
          <ac:graphicFrameMkLst>
            <pc:docMk/>
            <pc:sldMk cId="3006029490" sldId="310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48:04.224" v="1705"/>
        <pc:sldMkLst>
          <pc:docMk/>
          <pc:sldMk cId="3229364212" sldId="311"/>
        </pc:sldMkLst>
        <pc:graphicFrameChg chg="mod modGraphic">
          <ac:chgData name="Guest User" userId="" providerId="Windows Live" clId="Web-{96688165-208C-4472-8225-27487F1BFDF3}" dt="2024-05-28T07:48:04.224" v="1705"/>
          <ac:graphicFrameMkLst>
            <pc:docMk/>
            <pc:sldMk cId="3229364212" sldId="311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48:37.006" v="1717"/>
        <pc:sldMkLst>
          <pc:docMk/>
          <pc:sldMk cId="988696990" sldId="312"/>
        </pc:sldMkLst>
        <pc:graphicFrameChg chg="mod modGraphic">
          <ac:chgData name="Guest User" userId="" providerId="Windows Live" clId="Web-{96688165-208C-4472-8225-27487F1BFDF3}" dt="2024-05-28T07:48:37.006" v="1717"/>
          <ac:graphicFrameMkLst>
            <pc:docMk/>
            <pc:sldMk cId="988696990" sldId="312"/>
            <ac:graphicFrameMk id="4" creationId="{00000000-0000-0000-0000-000000000000}"/>
          </ac:graphicFrameMkLst>
        </pc:graphicFrameChg>
      </pc:sldChg>
      <pc:sldChg chg="modSp add ord replId">
        <pc:chgData name="Guest User" userId="" providerId="Windows Live" clId="Web-{96688165-208C-4472-8225-27487F1BFDF3}" dt="2024-05-28T07:49:15.850" v="1759"/>
        <pc:sldMkLst>
          <pc:docMk/>
          <pc:sldMk cId="3167746014" sldId="313"/>
        </pc:sldMkLst>
        <pc:graphicFrameChg chg="mod modGraphic">
          <ac:chgData name="Guest User" userId="" providerId="Windows Live" clId="Web-{96688165-208C-4472-8225-27487F1BFDF3}" dt="2024-05-28T07:49:15.850" v="1759"/>
          <ac:graphicFrameMkLst>
            <pc:docMk/>
            <pc:sldMk cId="3167746014" sldId="313"/>
            <ac:graphicFrameMk id="4" creationId="{00000000-0000-0000-0000-000000000000}"/>
          </ac:graphicFrameMkLst>
        </pc:graphicFrameChg>
      </pc:sldChg>
      <pc:sldChg chg="modSp add ord replId">
        <pc:chgData name="Guest User" userId="" providerId="Windows Live" clId="Web-{96688165-208C-4472-8225-27487F1BFDF3}" dt="2024-05-28T07:49:54.726" v="1795"/>
        <pc:sldMkLst>
          <pc:docMk/>
          <pc:sldMk cId="3452224448" sldId="314"/>
        </pc:sldMkLst>
        <pc:graphicFrameChg chg="mod modGraphic">
          <ac:chgData name="Guest User" userId="" providerId="Windows Live" clId="Web-{96688165-208C-4472-8225-27487F1BFDF3}" dt="2024-05-28T07:49:54.726" v="1795"/>
          <ac:graphicFrameMkLst>
            <pc:docMk/>
            <pc:sldMk cId="3452224448" sldId="314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51:46.868" v="1827"/>
        <pc:sldMkLst>
          <pc:docMk/>
          <pc:sldMk cId="1528115072" sldId="315"/>
        </pc:sldMkLst>
        <pc:graphicFrameChg chg="mod modGraphic">
          <ac:chgData name="Guest User" userId="" providerId="Windows Live" clId="Web-{96688165-208C-4472-8225-27487F1BFDF3}" dt="2024-05-28T07:51:46.868" v="1827"/>
          <ac:graphicFrameMkLst>
            <pc:docMk/>
            <pc:sldMk cId="1528115072" sldId="315"/>
            <ac:graphicFrameMk id="4" creationId="{00000000-0000-0000-0000-000000000000}"/>
          </ac:graphicFrameMkLst>
        </pc:graphicFrameChg>
      </pc:sldChg>
      <pc:sldChg chg="delSp new">
        <pc:chgData name="Guest User" userId="" providerId="Windows Live" clId="Web-{96688165-208C-4472-8225-27487F1BFDF3}" dt="2024-05-28T06:14:43.852" v="780"/>
        <pc:sldMkLst>
          <pc:docMk/>
          <pc:sldMk cId="859432708" sldId="316"/>
        </pc:sldMkLst>
        <pc:spChg chg="del">
          <ac:chgData name="Guest User" userId="" providerId="Windows Live" clId="Web-{96688165-208C-4472-8225-27487F1BFDF3}" dt="2024-05-28T06:14:43.852" v="780"/>
          <ac:spMkLst>
            <pc:docMk/>
            <pc:sldMk cId="859432708" sldId="316"/>
            <ac:spMk id="2" creationId="{83BCDB72-DE89-89F9-18C0-530425903EB7}"/>
          </ac:spMkLst>
        </pc:spChg>
        <pc:spChg chg="del">
          <ac:chgData name="Guest User" userId="" providerId="Windows Live" clId="Web-{96688165-208C-4472-8225-27487F1BFDF3}" dt="2024-05-28T06:14:43.852" v="779"/>
          <ac:spMkLst>
            <pc:docMk/>
            <pc:sldMk cId="859432708" sldId="316"/>
            <ac:spMk id="3" creationId="{14D3631A-D917-4E0B-5FC5-D861BF25052D}"/>
          </ac:spMkLst>
        </pc:spChg>
      </pc:sldChg>
      <pc:sldChg chg="delSp new">
        <pc:chgData name="Guest User" userId="" providerId="Windows Live" clId="Web-{96688165-208C-4472-8225-27487F1BFDF3}" dt="2024-05-28T06:14:47.118" v="782"/>
        <pc:sldMkLst>
          <pc:docMk/>
          <pc:sldMk cId="2456787479" sldId="317"/>
        </pc:sldMkLst>
        <pc:spChg chg="del">
          <ac:chgData name="Guest User" userId="" providerId="Windows Live" clId="Web-{96688165-208C-4472-8225-27487F1BFDF3}" dt="2024-05-28T06:14:47.118" v="782"/>
          <ac:spMkLst>
            <pc:docMk/>
            <pc:sldMk cId="2456787479" sldId="317"/>
            <ac:spMk id="2" creationId="{44D63CD6-5A99-779F-BC88-7F4DE9D9C8FC}"/>
          </ac:spMkLst>
        </pc:spChg>
        <pc:spChg chg="del">
          <ac:chgData name="Guest User" userId="" providerId="Windows Live" clId="Web-{96688165-208C-4472-8225-27487F1BFDF3}" dt="2024-05-28T06:14:47.118" v="781"/>
          <ac:spMkLst>
            <pc:docMk/>
            <pc:sldMk cId="2456787479" sldId="317"/>
            <ac:spMk id="3" creationId="{D459E786-F92B-D514-0F25-B91AC190C600}"/>
          </ac:spMkLst>
        </pc:spChg>
      </pc:sldChg>
      <pc:sldChg chg="modSp add replId">
        <pc:chgData name="Guest User" userId="" providerId="Windows Live" clId="Web-{96688165-208C-4472-8225-27487F1BFDF3}" dt="2024-05-28T07:52:14.274" v="1841"/>
        <pc:sldMkLst>
          <pc:docMk/>
          <pc:sldMk cId="2556036270" sldId="318"/>
        </pc:sldMkLst>
        <pc:graphicFrameChg chg="mod modGraphic">
          <ac:chgData name="Guest User" userId="" providerId="Windows Live" clId="Web-{96688165-208C-4472-8225-27487F1BFDF3}" dt="2024-05-28T07:52:14.274" v="1841"/>
          <ac:graphicFrameMkLst>
            <pc:docMk/>
            <pc:sldMk cId="2556036270" sldId="318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53:53.573" v="1928"/>
        <pc:sldMkLst>
          <pc:docMk/>
          <pc:sldMk cId="2471980072" sldId="319"/>
        </pc:sldMkLst>
        <pc:graphicFrameChg chg="mod modGraphic">
          <ac:chgData name="Guest User" userId="" providerId="Windows Live" clId="Web-{96688165-208C-4472-8225-27487F1BFDF3}" dt="2024-05-28T07:53:53.573" v="1928"/>
          <ac:graphicFrameMkLst>
            <pc:docMk/>
            <pc:sldMk cId="2471980072" sldId="319"/>
            <ac:graphicFrameMk id="4" creationId="{00000000-0000-0000-0000-000000000000}"/>
          </ac:graphicFrameMkLst>
        </pc:graphicFrameChg>
      </pc:sldChg>
      <pc:sldChg chg="modSp add del replId">
        <pc:chgData name="Guest User" userId="" providerId="Windows Live" clId="Web-{96688165-208C-4472-8225-27487F1BFDF3}" dt="2024-05-28T07:55:13.542" v="1933"/>
        <pc:sldMkLst>
          <pc:docMk/>
          <pc:sldMk cId="500812878" sldId="320"/>
        </pc:sldMkLst>
        <pc:graphicFrameChg chg="mod modGraphic">
          <ac:chgData name="Guest User" userId="" providerId="Windows Live" clId="Web-{96688165-208C-4472-8225-27487F1BFDF3}" dt="2024-05-28T07:54:18.042" v="1932"/>
          <ac:graphicFrameMkLst>
            <pc:docMk/>
            <pc:sldMk cId="500812878" sldId="320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56:01.387" v="1967"/>
        <pc:sldMkLst>
          <pc:docMk/>
          <pc:sldMk cId="2534808399" sldId="321"/>
        </pc:sldMkLst>
        <pc:graphicFrameChg chg="mod modGraphic">
          <ac:chgData name="Guest User" userId="" providerId="Windows Live" clId="Web-{96688165-208C-4472-8225-27487F1BFDF3}" dt="2024-05-28T07:56:01.387" v="1967"/>
          <ac:graphicFrameMkLst>
            <pc:docMk/>
            <pc:sldMk cId="2534808399" sldId="321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57:02.981" v="2015"/>
        <pc:sldMkLst>
          <pc:docMk/>
          <pc:sldMk cId="1156633462" sldId="322"/>
        </pc:sldMkLst>
        <pc:graphicFrameChg chg="mod modGraphic">
          <ac:chgData name="Guest User" userId="" providerId="Windows Live" clId="Web-{96688165-208C-4472-8225-27487F1BFDF3}" dt="2024-05-28T07:57:02.981" v="2015"/>
          <ac:graphicFrameMkLst>
            <pc:docMk/>
            <pc:sldMk cId="1156633462" sldId="322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57:21.263" v="2019"/>
        <pc:sldMkLst>
          <pc:docMk/>
          <pc:sldMk cId="950285857" sldId="323"/>
        </pc:sldMkLst>
        <pc:graphicFrameChg chg="mod modGraphic">
          <ac:chgData name="Guest User" userId="" providerId="Windows Live" clId="Web-{96688165-208C-4472-8225-27487F1BFDF3}" dt="2024-05-28T07:57:21.263" v="2019"/>
          <ac:graphicFrameMkLst>
            <pc:docMk/>
            <pc:sldMk cId="950285857" sldId="323"/>
            <ac:graphicFrameMk id="4" creationId="{00000000-0000-0000-0000-000000000000}"/>
          </ac:graphicFrameMkLst>
        </pc:graphicFrameChg>
      </pc:sldChg>
      <pc:sldChg chg="modSp add ord replId">
        <pc:chgData name="Guest User" userId="" providerId="Windows Live" clId="Web-{96688165-208C-4472-8225-27487F1BFDF3}" dt="2024-05-28T07:57:48.263" v="2043"/>
        <pc:sldMkLst>
          <pc:docMk/>
          <pc:sldMk cId="2668391467" sldId="324"/>
        </pc:sldMkLst>
        <pc:graphicFrameChg chg="mod modGraphic">
          <ac:chgData name="Guest User" userId="" providerId="Windows Live" clId="Web-{96688165-208C-4472-8225-27487F1BFDF3}" dt="2024-05-28T07:57:48.263" v="2043"/>
          <ac:graphicFrameMkLst>
            <pc:docMk/>
            <pc:sldMk cId="2668391467" sldId="324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58:32.201" v="2067"/>
        <pc:sldMkLst>
          <pc:docMk/>
          <pc:sldMk cId="600611545" sldId="325"/>
        </pc:sldMkLst>
        <pc:graphicFrameChg chg="mod modGraphic">
          <ac:chgData name="Guest User" userId="" providerId="Windows Live" clId="Web-{96688165-208C-4472-8225-27487F1BFDF3}" dt="2024-05-28T07:58:32.201" v="2067"/>
          <ac:graphicFrameMkLst>
            <pc:docMk/>
            <pc:sldMk cId="600611545" sldId="325"/>
            <ac:graphicFrameMk id="4" creationId="{00000000-0000-0000-0000-000000000000}"/>
          </ac:graphicFrameMkLst>
        </pc:graphicFrameChg>
      </pc:sldChg>
      <pc:sldChg chg="modSp add ord replId">
        <pc:chgData name="Guest User" userId="" providerId="Windows Live" clId="Web-{96688165-208C-4472-8225-27487F1BFDF3}" dt="2024-05-28T07:58:10.310" v="2053"/>
        <pc:sldMkLst>
          <pc:docMk/>
          <pc:sldMk cId="2286542811" sldId="326"/>
        </pc:sldMkLst>
        <pc:graphicFrameChg chg="mod modGraphic">
          <ac:chgData name="Guest User" userId="" providerId="Windows Live" clId="Web-{96688165-208C-4472-8225-27487F1BFDF3}" dt="2024-05-28T07:58:10.310" v="2053"/>
          <ac:graphicFrameMkLst>
            <pc:docMk/>
            <pc:sldMk cId="2286542811" sldId="326"/>
            <ac:graphicFrameMk id="4" creationId="{00000000-0000-0000-0000-000000000000}"/>
          </ac:graphicFrameMkLst>
        </pc:graphicFrameChg>
      </pc:sldChg>
      <pc:sldChg chg="modSp add ord replId">
        <pc:chgData name="Guest User" userId="" providerId="Windows Live" clId="Web-{96688165-208C-4472-8225-27487F1BFDF3}" dt="2024-05-28T07:58:39.482" v="2069"/>
        <pc:sldMkLst>
          <pc:docMk/>
          <pc:sldMk cId="3529987465" sldId="327"/>
        </pc:sldMkLst>
        <pc:graphicFrameChg chg="mod modGraphic">
          <ac:chgData name="Guest User" userId="" providerId="Windows Live" clId="Web-{96688165-208C-4472-8225-27487F1BFDF3}" dt="2024-05-28T07:58:39.482" v="2069"/>
          <ac:graphicFrameMkLst>
            <pc:docMk/>
            <pc:sldMk cId="3529987465" sldId="327"/>
            <ac:graphicFrameMk id="4" creationId="{00000000-0000-0000-0000-000000000000}"/>
          </ac:graphicFrameMkLst>
        </pc:graphicFrameChg>
      </pc:sldChg>
      <pc:sldChg chg="modSp add ord replId">
        <pc:chgData name="Guest User" userId="" providerId="Windows Live" clId="Web-{96688165-208C-4472-8225-27487F1BFDF3}" dt="2024-05-28T07:59:06.498" v="2088"/>
        <pc:sldMkLst>
          <pc:docMk/>
          <pc:sldMk cId="2183257331" sldId="328"/>
        </pc:sldMkLst>
        <pc:graphicFrameChg chg="mod modGraphic">
          <ac:chgData name="Guest User" userId="" providerId="Windows Live" clId="Web-{96688165-208C-4472-8225-27487F1BFDF3}" dt="2024-05-28T07:59:06.498" v="2088"/>
          <ac:graphicFrameMkLst>
            <pc:docMk/>
            <pc:sldMk cId="2183257331" sldId="328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59:48.217" v="2104"/>
        <pc:sldMkLst>
          <pc:docMk/>
          <pc:sldMk cId="278508429" sldId="329"/>
        </pc:sldMkLst>
        <pc:graphicFrameChg chg="mod modGraphic">
          <ac:chgData name="Guest User" userId="" providerId="Windows Live" clId="Web-{96688165-208C-4472-8225-27487F1BFDF3}" dt="2024-05-28T07:59:48.217" v="2104"/>
          <ac:graphicFrameMkLst>
            <pc:docMk/>
            <pc:sldMk cId="278508429" sldId="329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41:32.157" v="1568"/>
        <pc:sldMkLst>
          <pc:docMk/>
          <pc:sldMk cId="1436069155" sldId="330"/>
        </pc:sldMkLst>
        <pc:graphicFrameChg chg="mod modGraphic">
          <ac:chgData name="Guest User" userId="" providerId="Windows Live" clId="Web-{96688165-208C-4472-8225-27487F1BFDF3}" dt="2024-05-28T07:41:32.157" v="1568"/>
          <ac:graphicFrameMkLst>
            <pc:docMk/>
            <pc:sldMk cId="1436069155" sldId="330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41:15.079" v="1554"/>
        <pc:sldMkLst>
          <pc:docMk/>
          <pc:sldMk cId="2067996380" sldId="331"/>
        </pc:sldMkLst>
        <pc:graphicFrameChg chg="mod modGraphic">
          <ac:chgData name="Guest User" userId="" providerId="Windows Live" clId="Web-{96688165-208C-4472-8225-27487F1BFDF3}" dt="2024-05-28T07:41:15.079" v="1554"/>
          <ac:graphicFrameMkLst>
            <pc:docMk/>
            <pc:sldMk cId="2067996380" sldId="331"/>
            <ac:graphicFrameMk id="4" creationId="{00000000-0000-0000-0000-000000000000}"/>
          </ac:graphicFrameMkLst>
        </pc:graphicFrameChg>
      </pc:sldChg>
      <pc:sldChg chg="modSp add replId">
        <pc:chgData name="Guest User" userId="" providerId="Windows Live" clId="Web-{96688165-208C-4472-8225-27487F1BFDF3}" dt="2024-05-28T07:40:54.844" v="1538"/>
        <pc:sldMkLst>
          <pc:docMk/>
          <pc:sldMk cId="1679271609" sldId="332"/>
        </pc:sldMkLst>
        <pc:graphicFrameChg chg="mod modGraphic">
          <ac:chgData name="Guest User" userId="" providerId="Windows Live" clId="Web-{96688165-208C-4472-8225-27487F1BFDF3}" dt="2024-05-28T07:40:54.844" v="1538"/>
          <ac:graphicFrameMkLst>
            <pc:docMk/>
            <pc:sldMk cId="1679271609" sldId="332"/>
            <ac:graphicFrameMk id="4" creationId="{00000000-0000-0000-0000-000000000000}"/>
          </ac:graphicFrameMkLst>
        </pc:graphicFrameChg>
      </pc:sldChg>
    </pc:docChg>
  </pc:docChgLst>
  <pc:docChgLst>
    <pc:chgData name="DM SILONGAN" userId="d3a900f1629be377" providerId="Windows Live" clId="Web-{66651A98-473A-4A81-8B61-8EDB41FE384C}"/>
    <pc:docChg chg="modSld">
      <pc:chgData name="DM SILONGAN" userId="d3a900f1629be377" providerId="Windows Live" clId="Web-{66651A98-473A-4A81-8B61-8EDB41FE384C}" dt="2024-06-03T08:03:52.878" v="753"/>
      <pc:docMkLst>
        <pc:docMk/>
      </pc:docMkLst>
      <pc:sldChg chg="addSp delSp modSp">
        <pc:chgData name="DM SILONGAN" userId="d3a900f1629be377" providerId="Windows Live" clId="Web-{66651A98-473A-4A81-8B61-8EDB41FE384C}" dt="2024-06-03T06:59:29.100" v="99"/>
        <pc:sldMkLst>
          <pc:docMk/>
          <pc:sldMk cId="3770528289" sldId="260"/>
        </pc:sldMkLst>
        <pc:graphicFrameChg chg="mod modGraphic">
          <ac:chgData name="DM SILONGAN" userId="d3a900f1629be377" providerId="Windows Live" clId="Web-{66651A98-473A-4A81-8B61-8EDB41FE384C}" dt="2024-06-03T06:59:29.100" v="99"/>
          <ac:graphicFrameMkLst>
            <pc:docMk/>
            <pc:sldMk cId="3770528289" sldId="260"/>
            <ac:graphicFrameMk id="4" creationId="{00000000-0000-0000-0000-000000000000}"/>
          </ac:graphicFrameMkLst>
        </pc:graphicFrameChg>
        <pc:graphicFrameChg chg="add del mod">
          <ac:chgData name="DM SILONGAN" userId="d3a900f1629be377" providerId="Windows Live" clId="Web-{66651A98-473A-4A81-8B61-8EDB41FE384C}" dt="2024-06-03T06:57:40.365" v="41"/>
          <ac:graphicFrameMkLst>
            <pc:docMk/>
            <pc:sldMk cId="3770528289" sldId="260"/>
            <ac:graphicFrameMk id="5" creationId="{C64B724F-F52E-A3D5-BAAE-91A1C3C1684E}"/>
          </ac:graphicFrameMkLst>
        </pc:graphicFrameChg>
      </pc:sldChg>
      <pc:sldChg chg="modSp">
        <pc:chgData name="DM SILONGAN" userId="d3a900f1629be377" providerId="Windows Live" clId="Web-{66651A98-473A-4A81-8B61-8EDB41FE384C}" dt="2024-06-03T07:38:19.945" v="589"/>
        <pc:sldMkLst>
          <pc:docMk/>
          <pc:sldMk cId="1505979070" sldId="309"/>
        </pc:sldMkLst>
        <pc:graphicFrameChg chg="mod modGraphic">
          <ac:chgData name="DM SILONGAN" userId="d3a900f1629be377" providerId="Windows Live" clId="Web-{66651A98-473A-4A81-8B61-8EDB41FE384C}" dt="2024-06-03T07:38:19.945" v="589"/>
          <ac:graphicFrameMkLst>
            <pc:docMk/>
            <pc:sldMk cId="1505979070" sldId="309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38:52.650" v="597"/>
        <pc:sldMkLst>
          <pc:docMk/>
          <pc:sldMk cId="3006029490" sldId="310"/>
        </pc:sldMkLst>
        <pc:graphicFrameChg chg="mod modGraphic">
          <ac:chgData name="DM SILONGAN" userId="d3a900f1629be377" providerId="Windows Live" clId="Web-{66651A98-473A-4A81-8B61-8EDB41FE384C}" dt="2024-06-03T07:38:52.650" v="597"/>
          <ac:graphicFrameMkLst>
            <pc:docMk/>
            <pc:sldMk cId="3006029490" sldId="310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39:41.292" v="603"/>
        <pc:sldMkLst>
          <pc:docMk/>
          <pc:sldMk cId="3229364212" sldId="311"/>
        </pc:sldMkLst>
        <pc:graphicFrameChg chg="mod modGraphic">
          <ac:chgData name="DM SILONGAN" userId="d3a900f1629be377" providerId="Windows Live" clId="Web-{66651A98-473A-4A81-8B61-8EDB41FE384C}" dt="2024-06-03T07:39:41.292" v="603"/>
          <ac:graphicFrameMkLst>
            <pc:docMk/>
            <pc:sldMk cId="3229364212" sldId="311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49:42.393" v="613"/>
        <pc:sldMkLst>
          <pc:docMk/>
          <pc:sldMk cId="3167746014" sldId="313"/>
        </pc:sldMkLst>
        <pc:graphicFrameChg chg="mod modGraphic">
          <ac:chgData name="DM SILONGAN" userId="d3a900f1629be377" providerId="Windows Live" clId="Web-{66651A98-473A-4A81-8B61-8EDB41FE384C}" dt="2024-06-03T07:49:42.393" v="613"/>
          <ac:graphicFrameMkLst>
            <pc:docMk/>
            <pc:sldMk cId="3167746014" sldId="313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50:24.691" v="625"/>
        <pc:sldMkLst>
          <pc:docMk/>
          <pc:sldMk cId="3452224448" sldId="314"/>
        </pc:sldMkLst>
        <pc:graphicFrameChg chg="mod modGraphic">
          <ac:chgData name="DM SILONGAN" userId="d3a900f1629be377" providerId="Windows Live" clId="Web-{66651A98-473A-4A81-8B61-8EDB41FE384C}" dt="2024-06-03T07:50:24.691" v="625"/>
          <ac:graphicFrameMkLst>
            <pc:docMk/>
            <pc:sldMk cId="3452224448" sldId="314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50:39.520" v="627"/>
        <pc:sldMkLst>
          <pc:docMk/>
          <pc:sldMk cId="1528115072" sldId="315"/>
        </pc:sldMkLst>
        <pc:graphicFrameChg chg="mod modGraphic">
          <ac:chgData name="DM SILONGAN" userId="d3a900f1629be377" providerId="Windows Live" clId="Web-{66651A98-473A-4A81-8B61-8EDB41FE384C}" dt="2024-06-03T07:50:39.520" v="627"/>
          <ac:graphicFrameMkLst>
            <pc:docMk/>
            <pc:sldMk cId="1528115072" sldId="315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51:55.695" v="642"/>
        <pc:sldMkLst>
          <pc:docMk/>
          <pc:sldMk cId="2471980072" sldId="319"/>
        </pc:sldMkLst>
        <pc:graphicFrameChg chg="mod modGraphic">
          <ac:chgData name="DM SILONGAN" userId="d3a900f1629be377" providerId="Windows Live" clId="Web-{66651A98-473A-4A81-8B61-8EDB41FE384C}" dt="2024-06-03T07:51:55.695" v="642"/>
          <ac:graphicFrameMkLst>
            <pc:docMk/>
            <pc:sldMk cId="2471980072" sldId="319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59:49.697" v="648"/>
        <pc:sldMkLst>
          <pc:docMk/>
          <pc:sldMk cId="1156633462" sldId="322"/>
        </pc:sldMkLst>
        <pc:graphicFrameChg chg="mod modGraphic">
          <ac:chgData name="DM SILONGAN" userId="d3a900f1629be377" providerId="Windows Live" clId="Web-{66651A98-473A-4A81-8B61-8EDB41FE384C}" dt="2024-06-03T07:59:49.697" v="648"/>
          <ac:graphicFrameMkLst>
            <pc:docMk/>
            <pc:sldMk cId="1156633462" sldId="322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8:02:09.765" v="654"/>
        <pc:sldMkLst>
          <pc:docMk/>
          <pc:sldMk cId="2668391467" sldId="324"/>
        </pc:sldMkLst>
        <pc:graphicFrameChg chg="mod modGraphic">
          <ac:chgData name="DM SILONGAN" userId="d3a900f1629be377" providerId="Windows Live" clId="Web-{66651A98-473A-4A81-8B61-8EDB41FE384C}" dt="2024-06-03T08:02:09.765" v="654"/>
          <ac:graphicFrameMkLst>
            <pc:docMk/>
            <pc:sldMk cId="2668391467" sldId="324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8:02:19.062" v="662"/>
        <pc:sldMkLst>
          <pc:docMk/>
          <pc:sldMk cId="600611545" sldId="325"/>
        </pc:sldMkLst>
        <pc:graphicFrameChg chg="mod modGraphic">
          <ac:chgData name="DM SILONGAN" userId="d3a900f1629be377" providerId="Windows Live" clId="Web-{66651A98-473A-4A81-8B61-8EDB41FE384C}" dt="2024-06-03T08:02:19.062" v="662"/>
          <ac:graphicFrameMkLst>
            <pc:docMk/>
            <pc:sldMk cId="600611545" sldId="325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8:02:35.562" v="668"/>
        <pc:sldMkLst>
          <pc:docMk/>
          <pc:sldMk cId="2183257331" sldId="328"/>
        </pc:sldMkLst>
        <pc:graphicFrameChg chg="mod modGraphic">
          <ac:chgData name="DM SILONGAN" userId="d3a900f1629be377" providerId="Windows Live" clId="Web-{66651A98-473A-4A81-8B61-8EDB41FE384C}" dt="2024-06-03T08:02:35.562" v="668"/>
          <ac:graphicFrameMkLst>
            <pc:docMk/>
            <pc:sldMk cId="2183257331" sldId="328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8:02:50.641" v="676"/>
        <pc:sldMkLst>
          <pc:docMk/>
          <pc:sldMk cId="1679271609" sldId="332"/>
        </pc:sldMkLst>
        <pc:graphicFrameChg chg="mod modGraphic">
          <ac:chgData name="DM SILONGAN" userId="d3a900f1629be377" providerId="Windows Live" clId="Web-{66651A98-473A-4A81-8B61-8EDB41FE384C}" dt="2024-06-03T08:02:50.641" v="676"/>
          <ac:graphicFrameMkLst>
            <pc:docMk/>
            <pc:sldMk cId="1679271609" sldId="332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36:43.223" v="553"/>
        <pc:sldMkLst>
          <pc:docMk/>
          <pc:sldMk cId="1330058303" sldId="333"/>
        </pc:sldMkLst>
        <pc:graphicFrameChg chg="mod modGraphic">
          <ac:chgData name="DM SILONGAN" userId="d3a900f1629be377" providerId="Windows Live" clId="Web-{66651A98-473A-4A81-8B61-8EDB41FE384C}" dt="2024-06-03T07:36:43.223" v="553"/>
          <ac:graphicFrameMkLst>
            <pc:docMk/>
            <pc:sldMk cId="1330058303" sldId="333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00:26.022" v="125"/>
        <pc:sldMkLst>
          <pc:docMk/>
          <pc:sldMk cId="3793452212" sldId="336"/>
        </pc:sldMkLst>
        <pc:graphicFrameChg chg="mod modGraphic">
          <ac:chgData name="DM SILONGAN" userId="d3a900f1629be377" providerId="Windows Live" clId="Web-{66651A98-473A-4A81-8B61-8EDB41FE384C}" dt="2024-06-03T07:00:26.022" v="125"/>
          <ac:graphicFrameMkLst>
            <pc:docMk/>
            <pc:sldMk cId="3793452212" sldId="336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02:08.209" v="145"/>
        <pc:sldMkLst>
          <pc:docMk/>
          <pc:sldMk cId="4247441540" sldId="337"/>
        </pc:sldMkLst>
        <pc:graphicFrameChg chg="mod modGraphic">
          <ac:chgData name="DM SILONGAN" userId="d3a900f1629be377" providerId="Windows Live" clId="Web-{66651A98-473A-4A81-8B61-8EDB41FE384C}" dt="2024-06-03T07:02:08.209" v="145"/>
          <ac:graphicFrameMkLst>
            <pc:docMk/>
            <pc:sldMk cId="4247441540" sldId="337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05:13.850" v="313"/>
        <pc:sldMkLst>
          <pc:docMk/>
          <pc:sldMk cId="3139006911" sldId="338"/>
        </pc:sldMkLst>
        <pc:graphicFrameChg chg="mod modGraphic">
          <ac:chgData name="DM SILONGAN" userId="d3a900f1629be377" providerId="Windows Live" clId="Web-{66651A98-473A-4A81-8B61-8EDB41FE384C}" dt="2024-06-03T07:05:13.850" v="313"/>
          <ac:graphicFrameMkLst>
            <pc:docMk/>
            <pc:sldMk cId="3139006911" sldId="338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28:20.392" v="363"/>
        <pc:sldMkLst>
          <pc:docMk/>
          <pc:sldMk cId="1163407603" sldId="340"/>
        </pc:sldMkLst>
        <pc:graphicFrameChg chg="mod modGraphic">
          <ac:chgData name="DM SILONGAN" userId="d3a900f1629be377" providerId="Windows Live" clId="Web-{66651A98-473A-4A81-8B61-8EDB41FE384C}" dt="2024-06-03T07:28:20.392" v="363"/>
          <ac:graphicFrameMkLst>
            <pc:docMk/>
            <pc:sldMk cId="1163407603" sldId="340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28:48.799" v="385"/>
        <pc:sldMkLst>
          <pc:docMk/>
          <pc:sldMk cId="3132560448" sldId="342"/>
        </pc:sldMkLst>
        <pc:graphicFrameChg chg="mod modGraphic">
          <ac:chgData name="DM SILONGAN" userId="d3a900f1629be377" providerId="Windows Live" clId="Web-{66651A98-473A-4A81-8B61-8EDB41FE384C}" dt="2024-06-03T07:28:48.799" v="385"/>
          <ac:graphicFrameMkLst>
            <pc:docMk/>
            <pc:sldMk cId="3132560448" sldId="342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32:39.870" v="437"/>
        <pc:sldMkLst>
          <pc:docMk/>
          <pc:sldMk cId="1373035317" sldId="343"/>
        </pc:sldMkLst>
        <pc:graphicFrameChg chg="mod modGraphic">
          <ac:chgData name="DM SILONGAN" userId="d3a900f1629be377" providerId="Windows Live" clId="Web-{66651A98-473A-4A81-8B61-8EDB41FE384C}" dt="2024-06-03T07:32:39.870" v="437"/>
          <ac:graphicFrameMkLst>
            <pc:docMk/>
            <pc:sldMk cId="1373035317" sldId="343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33:05.965" v="461"/>
        <pc:sldMkLst>
          <pc:docMk/>
          <pc:sldMk cId="1047250912" sldId="344"/>
        </pc:sldMkLst>
        <pc:graphicFrameChg chg="mod modGraphic">
          <ac:chgData name="DM SILONGAN" userId="d3a900f1629be377" providerId="Windows Live" clId="Web-{66651A98-473A-4A81-8B61-8EDB41FE384C}" dt="2024-06-03T07:33:05.965" v="461"/>
          <ac:graphicFrameMkLst>
            <pc:docMk/>
            <pc:sldMk cId="1047250912" sldId="344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7:34:23.468" v="547"/>
        <pc:sldMkLst>
          <pc:docMk/>
          <pc:sldMk cId="4097256323" sldId="345"/>
        </pc:sldMkLst>
        <pc:graphicFrameChg chg="mod modGraphic">
          <ac:chgData name="DM SILONGAN" userId="d3a900f1629be377" providerId="Windows Live" clId="Web-{66651A98-473A-4A81-8B61-8EDB41FE384C}" dt="2024-06-03T07:34:23.468" v="547"/>
          <ac:graphicFrameMkLst>
            <pc:docMk/>
            <pc:sldMk cId="4097256323" sldId="345"/>
            <ac:graphicFrameMk id="4" creationId="{00000000-0000-0000-0000-000000000000}"/>
          </ac:graphicFrameMkLst>
        </pc:graphicFrameChg>
      </pc:sldChg>
      <pc:sldChg chg="modSp">
        <pc:chgData name="DM SILONGAN" userId="d3a900f1629be377" providerId="Windows Live" clId="Web-{66651A98-473A-4A81-8B61-8EDB41FE384C}" dt="2024-06-03T08:03:52.878" v="753"/>
        <pc:sldMkLst>
          <pc:docMk/>
          <pc:sldMk cId="1015224637" sldId="347"/>
        </pc:sldMkLst>
        <pc:graphicFrameChg chg="mod modGraphic">
          <ac:chgData name="DM SILONGAN" userId="d3a900f1629be377" providerId="Windows Live" clId="Web-{66651A98-473A-4A81-8B61-8EDB41FE384C}" dt="2024-06-03T08:03:52.878" v="753"/>
          <ac:graphicFrameMkLst>
            <pc:docMk/>
            <pc:sldMk cId="1015224637" sldId="347"/>
            <ac:graphicFrameMk id="6" creationId="{E60B12EC-89FC-4D92-CC24-5C149CBE1391}"/>
          </ac:graphicFrameMkLst>
        </pc:graphicFrameChg>
      </pc:sldChg>
    </pc:docChg>
  </pc:docChgLst>
  <pc:docChgLst>
    <pc:chgData name="Guest User" providerId="Windows Live" clId="Web-{9EA081DF-AEBA-4279-8B2F-0869AA71649F}"/>
    <pc:docChg chg="modSld">
      <pc:chgData name="Guest User" userId="" providerId="Windows Live" clId="Web-{9EA081DF-AEBA-4279-8B2F-0869AA71649F}" dt="2024-05-30T01:51:35.257" v="525"/>
      <pc:docMkLst>
        <pc:docMk/>
      </pc:docMkLst>
      <pc:sldChg chg="modSp">
        <pc:chgData name="Guest User" userId="" providerId="Windows Live" clId="Web-{9EA081DF-AEBA-4279-8B2F-0869AA71649F}" dt="2024-05-30T00:38:35.751" v="70"/>
        <pc:sldMkLst>
          <pc:docMk/>
          <pc:sldMk cId="3770528289" sldId="260"/>
        </pc:sldMkLst>
        <pc:graphicFrameChg chg="mod modGraphic">
          <ac:chgData name="Guest User" userId="" providerId="Windows Live" clId="Web-{9EA081DF-AEBA-4279-8B2F-0869AA71649F}" dt="2024-05-30T00:38:35.751" v="70"/>
          <ac:graphicFrameMkLst>
            <pc:docMk/>
            <pc:sldMk cId="3770528289" sldId="260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1:51:35.257" v="525"/>
        <pc:sldMkLst>
          <pc:docMk/>
          <pc:sldMk cId="3793452212" sldId="336"/>
        </pc:sldMkLst>
        <pc:graphicFrameChg chg="mod modGraphic">
          <ac:chgData name="Guest User" userId="" providerId="Windows Live" clId="Web-{9EA081DF-AEBA-4279-8B2F-0869AA71649F}" dt="2024-05-30T01:51:35.257" v="525"/>
          <ac:graphicFrameMkLst>
            <pc:docMk/>
            <pc:sldMk cId="3793452212" sldId="336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47:07.722" v="160"/>
        <pc:sldMkLst>
          <pc:docMk/>
          <pc:sldMk cId="4247441540" sldId="337"/>
        </pc:sldMkLst>
        <pc:graphicFrameChg chg="mod modGraphic">
          <ac:chgData name="Guest User" userId="" providerId="Windows Live" clId="Web-{9EA081DF-AEBA-4279-8B2F-0869AA71649F}" dt="2024-05-30T00:47:07.722" v="160"/>
          <ac:graphicFrameMkLst>
            <pc:docMk/>
            <pc:sldMk cId="4247441540" sldId="337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47:30.317" v="202"/>
        <pc:sldMkLst>
          <pc:docMk/>
          <pc:sldMk cId="3139006911" sldId="338"/>
        </pc:sldMkLst>
        <pc:graphicFrameChg chg="mod modGraphic">
          <ac:chgData name="Guest User" userId="" providerId="Windows Live" clId="Web-{9EA081DF-AEBA-4279-8B2F-0869AA71649F}" dt="2024-05-30T00:47:30.317" v="202"/>
          <ac:graphicFrameMkLst>
            <pc:docMk/>
            <pc:sldMk cId="3139006911" sldId="338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49:22.149" v="397"/>
        <pc:sldMkLst>
          <pc:docMk/>
          <pc:sldMk cId="2612849926" sldId="339"/>
        </pc:sldMkLst>
        <pc:graphicFrameChg chg="mod modGraphic">
          <ac:chgData name="Guest User" userId="" providerId="Windows Live" clId="Web-{9EA081DF-AEBA-4279-8B2F-0869AA71649F}" dt="2024-05-30T00:49:22.149" v="397"/>
          <ac:graphicFrameMkLst>
            <pc:docMk/>
            <pc:sldMk cId="2612849926" sldId="339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49:10.336" v="395"/>
        <pc:sldMkLst>
          <pc:docMk/>
          <pc:sldMk cId="1163407603" sldId="340"/>
        </pc:sldMkLst>
        <pc:graphicFrameChg chg="mod modGraphic">
          <ac:chgData name="Guest User" userId="" providerId="Windows Live" clId="Web-{9EA081DF-AEBA-4279-8B2F-0869AA71649F}" dt="2024-05-30T00:49:10.336" v="395"/>
          <ac:graphicFrameMkLst>
            <pc:docMk/>
            <pc:sldMk cId="1163407603" sldId="340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48:54.398" v="391"/>
        <pc:sldMkLst>
          <pc:docMk/>
          <pc:sldMk cId="3132560448" sldId="342"/>
        </pc:sldMkLst>
        <pc:graphicFrameChg chg="mod modGraphic">
          <ac:chgData name="Guest User" userId="" providerId="Windows Live" clId="Web-{9EA081DF-AEBA-4279-8B2F-0869AA71649F}" dt="2024-05-30T00:48:54.398" v="391"/>
          <ac:graphicFrameMkLst>
            <pc:docMk/>
            <pc:sldMk cId="3132560448" sldId="342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49:45.337" v="462"/>
        <pc:sldMkLst>
          <pc:docMk/>
          <pc:sldMk cId="1373035317" sldId="343"/>
        </pc:sldMkLst>
        <pc:graphicFrameChg chg="mod modGraphic">
          <ac:chgData name="Guest User" userId="" providerId="Windows Live" clId="Web-{9EA081DF-AEBA-4279-8B2F-0869AA71649F}" dt="2024-05-30T00:49:45.337" v="462"/>
          <ac:graphicFrameMkLst>
            <pc:docMk/>
            <pc:sldMk cId="1373035317" sldId="343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49:58.932" v="482"/>
        <pc:sldMkLst>
          <pc:docMk/>
          <pc:sldMk cId="1047250912" sldId="344"/>
        </pc:sldMkLst>
        <pc:graphicFrameChg chg="mod modGraphic">
          <ac:chgData name="Guest User" userId="" providerId="Windows Live" clId="Web-{9EA081DF-AEBA-4279-8B2F-0869AA71649F}" dt="2024-05-30T00:49:58.932" v="482"/>
          <ac:graphicFrameMkLst>
            <pc:docMk/>
            <pc:sldMk cId="1047250912" sldId="344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50:05.682" v="499"/>
        <pc:sldMkLst>
          <pc:docMk/>
          <pc:sldMk cId="4097256323" sldId="345"/>
        </pc:sldMkLst>
        <pc:graphicFrameChg chg="mod modGraphic">
          <ac:chgData name="Guest User" userId="" providerId="Windows Live" clId="Web-{9EA081DF-AEBA-4279-8B2F-0869AA71649F}" dt="2024-05-30T00:50:05.682" v="499"/>
          <ac:graphicFrameMkLst>
            <pc:docMk/>
            <pc:sldMk cId="4097256323" sldId="345"/>
            <ac:graphicFrameMk id="4" creationId="{00000000-0000-0000-0000-000000000000}"/>
          </ac:graphicFrameMkLst>
        </pc:graphicFrameChg>
      </pc:sldChg>
      <pc:sldChg chg="modSp">
        <pc:chgData name="Guest User" userId="" providerId="Windows Live" clId="Web-{9EA081DF-AEBA-4279-8B2F-0869AA71649F}" dt="2024-05-30T00:50:12.604" v="519"/>
        <pc:sldMkLst>
          <pc:docMk/>
          <pc:sldMk cId="214741130" sldId="346"/>
        </pc:sldMkLst>
        <pc:graphicFrameChg chg="mod modGraphic">
          <ac:chgData name="Guest User" userId="" providerId="Windows Live" clId="Web-{9EA081DF-AEBA-4279-8B2F-0869AA71649F}" dt="2024-05-30T00:50:12.604" v="519"/>
          <ac:graphicFrameMkLst>
            <pc:docMk/>
            <pc:sldMk cId="214741130" sldId="346"/>
            <ac:graphicFrameMk id="4" creationId="{00000000-0000-0000-0000-000000000000}"/>
          </ac:graphicFrameMkLst>
        </pc:graphicFrameChg>
      </pc:sldChg>
    </pc:docChg>
  </pc:docChgLst>
</pc:chgInfo>
</file>

<file path=ppt/comments/modernComment_151_FD2AD08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E8D3EAB-EE0C-4D46-B556-FF4EB952FBFB}" authorId="{381C8B79-F651-A96F-186F-D0C78052CD59}" created="2024-06-11T06:41:49.74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247441540" sldId="337"/>
      <ac:graphicFrameMk id="4" creationId="{00000000-0000-0000-0000-000000000000}"/>
    </ac:deMkLst>
    <p188:txBody>
      <a:bodyPr/>
      <a:lstStyle/>
      <a:p>
        <a:r>
          <a:rPr lang="en-PH"/>
          <a:t>2 extended</a:t>
        </a:r>
      </a:p>
    </p188:txBody>
  </p188:cm>
</p188:cmLst>
</file>

<file path=ppt/comments/modernComment_152_BB1971B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662372E-8003-4C3B-85C5-6DB5E9539DA3}" authorId="{381C8B79-F651-A96F-186F-D0C78052CD59}" created="2024-06-11T06:43:38.68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39006911" sldId="338"/>
      <ac:graphicFrameMk id="4" creationId="{00000000-0000-0000-0000-000000000000}"/>
    </ac:deMkLst>
    <p188:txBody>
      <a:bodyPr/>
      <a:lstStyle/>
      <a:p>
        <a:r>
          <a:rPr lang="en-PH"/>
          <a:t>(2,309)
2873 extended</a:t>
        </a:r>
      </a:p>
    </p188:txBody>
  </p188:cm>
  <p188:cm id="{E228866B-A903-4BAA-8794-2DB5A52DDD2E}" authorId="{381C8B79-F651-A96F-186F-D0C78052CD59}" created="2024-06-11T06:43:57.84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39006911" sldId="338"/>
      <ac:graphicFrameMk id="4" creationId="{00000000-0000-0000-0000-000000000000}"/>
    </ac:deMkLst>
    <p188:txBody>
      <a:bodyPr/>
      <a:lstStyle/>
      <a:p>
        <a:r>
          <a:rPr lang="en-PH"/>
          <a:t>(1,162)
1726 extended</a:t>
        </a:r>
      </a:p>
    </p188:txBody>
  </p188:cm>
  <p188:cm id="{DCFB05D0-03EC-4369-BB80-B3CE65B03C4C}" authorId="{381C8B79-F651-A96F-186F-D0C78052CD59}" created="2024-06-11T06:45:21.44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139006911" sldId="338"/>
      <ac:graphicFrameMk id="4" creationId="{00000000-0000-0000-0000-000000000000}"/>
      <ac:tblMk/>
      <ac:tcMk rowId="571824818" colId="20009"/>
      <ac:txMk cp="4" len="7">
        <ac:context len="12" hash="1333452689"/>
      </ac:txMk>
    </ac:txMkLst>
    <p188:pos x="5572540" y="5083679"/>
    <p188:txBody>
      <a:bodyPr/>
      <a:lstStyle/>
      <a:p>
        <a:r>
          <a:rPr lang="en-PH"/>
          <a:t>(1,147)
1157 extended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2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5AB52AB-FF6A-4599-A893-F3F71C7CAE8E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07DC8D2-FB4A-453E-B1A4-A3E968786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66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66639D5-724B-1046-9080-74E285436867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B0AEA4A-86D2-3347-B93B-8001EE534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19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131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46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11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01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95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25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80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1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23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26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613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2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72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5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700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80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581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63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46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40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47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704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96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648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375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416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808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35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483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152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107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787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331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816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775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754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AEA4A-86D2-3347-B93B-8001EE534A0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32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88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2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51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4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6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6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8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1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14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5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08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71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8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F3872-3467-B845-BE59-89ADA358EAA8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BFEEC-7DDA-5746-98D2-0B2C340CB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80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22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1_FD2AD08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2_BB1971BF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 l="-10000" t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3710366"/>
            <a:ext cx="12192002" cy="2894974"/>
            <a:chOff x="-1" y="3417122"/>
            <a:chExt cx="12192001" cy="2080511"/>
          </a:xfrm>
          <a:solidFill>
            <a:schemeClr val="accent2">
              <a:lumMod val="50000"/>
            </a:schemeClr>
          </a:solidFill>
        </p:grpSpPr>
        <p:sp>
          <p:nvSpPr>
            <p:cNvPr id="99" name="Rectangle 98"/>
            <p:cNvSpPr/>
            <p:nvPr/>
          </p:nvSpPr>
          <p:spPr>
            <a:xfrm>
              <a:off x="0" y="3550807"/>
              <a:ext cx="12192000" cy="18181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-1" y="3417122"/>
              <a:ext cx="12191853" cy="707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147" y="5426893"/>
              <a:ext cx="12191853" cy="707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68330" y="4056980"/>
            <a:ext cx="12192000" cy="2185214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MENRE – BARMM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Directives, Accomplishment and Performance Assessment Tracking (DAPAT) 2022-2023</a:t>
            </a:r>
            <a:endParaRPr kumimoji="0" lang="en-PH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June 19, 2024</a:t>
            </a:r>
          </a:p>
        </p:txBody>
      </p:sp>
      <p:grpSp>
        <p:nvGrpSpPr>
          <p:cNvPr id="105" name="Group 104"/>
          <p:cNvGrpSpPr/>
          <p:nvPr/>
        </p:nvGrpSpPr>
        <p:grpSpPr>
          <a:xfrm>
            <a:off x="4960005" y="1133489"/>
            <a:ext cx="2218401" cy="2218401"/>
            <a:chOff x="4547049" y="1897856"/>
            <a:chExt cx="3071634" cy="3071634"/>
          </a:xfrm>
          <a:effectLst/>
        </p:grpSpPr>
        <p:sp>
          <p:nvSpPr>
            <p:cNvPr id="106" name="Freeform: Shape 105"/>
            <p:cNvSpPr/>
            <p:nvPr/>
          </p:nvSpPr>
          <p:spPr>
            <a:xfrm>
              <a:off x="4547049" y="1897856"/>
              <a:ext cx="3071634" cy="307163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2" name="Freeform: Shape 211"/>
          <p:cNvSpPr/>
          <p:nvPr/>
        </p:nvSpPr>
        <p:spPr>
          <a:xfrm rot="20965310">
            <a:off x="4402904" y="1941168"/>
            <a:ext cx="489707" cy="585571"/>
          </a:xfrm>
          <a:custGeom>
            <a:avLst/>
            <a:gdLst>
              <a:gd name="connsiteX0" fmla="*/ 474202 w 565444"/>
              <a:gd name="connsiteY0" fmla="*/ 370360 h 676134"/>
              <a:gd name="connsiteX1" fmla="*/ 91243 w 565444"/>
              <a:gd name="connsiteY1" fmla="*/ 370359 h 676134"/>
              <a:gd name="connsiteX2" fmla="*/ 78616 w 565444"/>
              <a:gd name="connsiteY2" fmla="*/ 382986 h 676134"/>
              <a:gd name="connsiteX3" fmla="*/ 78615 w 565444"/>
              <a:gd name="connsiteY3" fmla="*/ 382987 h 676134"/>
              <a:gd name="connsiteX4" fmla="*/ 91242 w 565444"/>
              <a:gd name="connsiteY4" fmla="*/ 395613 h 676134"/>
              <a:gd name="connsiteX5" fmla="*/ 474202 w 565444"/>
              <a:gd name="connsiteY5" fmla="*/ 395613 h 676134"/>
              <a:gd name="connsiteX6" fmla="*/ 483131 w 565444"/>
              <a:gd name="connsiteY6" fmla="*/ 391915 h 676134"/>
              <a:gd name="connsiteX7" fmla="*/ 486829 w 565444"/>
              <a:gd name="connsiteY7" fmla="*/ 382986 h 676134"/>
              <a:gd name="connsiteX8" fmla="*/ 486829 w 565444"/>
              <a:gd name="connsiteY8" fmla="*/ 382987 h 676134"/>
              <a:gd name="connsiteX9" fmla="*/ 486829 w 565444"/>
              <a:gd name="connsiteY9" fmla="*/ 382986 h 676134"/>
              <a:gd name="connsiteX10" fmla="*/ 486829 w 565444"/>
              <a:gd name="connsiteY10" fmla="*/ 382986 h 676134"/>
              <a:gd name="connsiteX11" fmla="*/ 483131 w 565444"/>
              <a:gd name="connsiteY11" fmla="*/ 374059 h 676134"/>
              <a:gd name="connsiteX12" fmla="*/ 474202 w 565444"/>
              <a:gd name="connsiteY12" fmla="*/ 370360 h 676134"/>
              <a:gd name="connsiteX13" fmla="*/ 474201 w 565444"/>
              <a:gd name="connsiteY13" fmla="*/ 316925 h 676134"/>
              <a:gd name="connsiteX14" fmla="*/ 91242 w 565444"/>
              <a:gd name="connsiteY14" fmla="*/ 316924 h 676134"/>
              <a:gd name="connsiteX15" fmla="*/ 78615 w 565444"/>
              <a:gd name="connsiteY15" fmla="*/ 329551 h 676134"/>
              <a:gd name="connsiteX16" fmla="*/ 78614 w 565444"/>
              <a:gd name="connsiteY16" fmla="*/ 329551 h 676134"/>
              <a:gd name="connsiteX17" fmla="*/ 91241 w 565444"/>
              <a:gd name="connsiteY17" fmla="*/ 342178 h 676134"/>
              <a:gd name="connsiteX18" fmla="*/ 474201 w 565444"/>
              <a:gd name="connsiteY18" fmla="*/ 342178 h 676134"/>
              <a:gd name="connsiteX19" fmla="*/ 483130 w 565444"/>
              <a:gd name="connsiteY19" fmla="*/ 338480 h 676134"/>
              <a:gd name="connsiteX20" fmla="*/ 486828 w 565444"/>
              <a:gd name="connsiteY20" fmla="*/ 329551 h 676134"/>
              <a:gd name="connsiteX21" fmla="*/ 486828 w 565444"/>
              <a:gd name="connsiteY21" fmla="*/ 329552 h 676134"/>
              <a:gd name="connsiteX22" fmla="*/ 486828 w 565444"/>
              <a:gd name="connsiteY22" fmla="*/ 329551 h 676134"/>
              <a:gd name="connsiteX23" fmla="*/ 486828 w 565444"/>
              <a:gd name="connsiteY23" fmla="*/ 329551 h 676134"/>
              <a:gd name="connsiteX24" fmla="*/ 483130 w 565444"/>
              <a:gd name="connsiteY24" fmla="*/ 320623 h 676134"/>
              <a:gd name="connsiteX25" fmla="*/ 474201 w 565444"/>
              <a:gd name="connsiteY25" fmla="*/ 316925 h 676134"/>
              <a:gd name="connsiteX26" fmla="*/ 474202 w 565444"/>
              <a:gd name="connsiteY26" fmla="*/ 263490 h 676134"/>
              <a:gd name="connsiteX27" fmla="*/ 91243 w 565444"/>
              <a:gd name="connsiteY27" fmla="*/ 263489 h 676134"/>
              <a:gd name="connsiteX28" fmla="*/ 78616 w 565444"/>
              <a:gd name="connsiteY28" fmla="*/ 276116 h 676134"/>
              <a:gd name="connsiteX29" fmla="*/ 78615 w 565444"/>
              <a:gd name="connsiteY29" fmla="*/ 276116 h 676134"/>
              <a:gd name="connsiteX30" fmla="*/ 91242 w 565444"/>
              <a:gd name="connsiteY30" fmla="*/ 288743 h 676134"/>
              <a:gd name="connsiteX31" fmla="*/ 474202 w 565444"/>
              <a:gd name="connsiteY31" fmla="*/ 288743 h 676134"/>
              <a:gd name="connsiteX32" fmla="*/ 483130 w 565444"/>
              <a:gd name="connsiteY32" fmla="*/ 285045 h 676134"/>
              <a:gd name="connsiteX33" fmla="*/ 486828 w 565444"/>
              <a:gd name="connsiteY33" fmla="*/ 276116 h 676134"/>
              <a:gd name="connsiteX34" fmla="*/ 486829 w 565444"/>
              <a:gd name="connsiteY34" fmla="*/ 276117 h 676134"/>
              <a:gd name="connsiteX35" fmla="*/ 486828 w 565444"/>
              <a:gd name="connsiteY35" fmla="*/ 276116 h 676134"/>
              <a:gd name="connsiteX36" fmla="*/ 486828 w 565444"/>
              <a:gd name="connsiteY36" fmla="*/ 276116 h 676134"/>
              <a:gd name="connsiteX37" fmla="*/ 483131 w 565444"/>
              <a:gd name="connsiteY37" fmla="*/ 267188 h 676134"/>
              <a:gd name="connsiteX38" fmla="*/ 474202 w 565444"/>
              <a:gd name="connsiteY38" fmla="*/ 263490 h 676134"/>
              <a:gd name="connsiteX39" fmla="*/ 546230 w 565444"/>
              <a:gd name="connsiteY39" fmla="*/ 175473 h 676134"/>
              <a:gd name="connsiteX40" fmla="*/ 565444 w 565444"/>
              <a:gd name="connsiteY40" fmla="*/ 194687 h 676134"/>
              <a:gd name="connsiteX41" fmla="*/ 546230 w 565444"/>
              <a:gd name="connsiteY41" fmla="*/ 213901 h 676134"/>
              <a:gd name="connsiteX42" fmla="*/ 525276 w 565444"/>
              <a:gd name="connsiteY42" fmla="*/ 213901 h 676134"/>
              <a:gd name="connsiteX43" fmla="*/ 508899 w 565444"/>
              <a:gd name="connsiteY43" fmla="*/ 524388 h 676134"/>
              <a:gd name="connsiteX44" fmla="*/ 378243 w 565444"/>
              <a:gd name="connsiteY44" fmla="*/ 676134 h 676134"/>
              <a:gd name="connsiteX45" fmla="*/ 184455 w 565444"/>
              <a:gd name="connsiteY45" fmla="*/ 676134 h 676134"/>
              <a:gd name="connsiteX46" fmla="*/ 53798 w 565444"/>
              <a:gd name="connsiteY46" fmla="*/ 524388 h 676134"/>
              <a:gd name="connsiteX47" fmla="*/ 37422 w 565444"/>
              <a:gd name="connsiteY47" fmla="*/ 213901 h 676134"/>
              <a:gd name="connsiteX48" fmla="*/ 19214 w 565444"/>
              <a:gd name="connsiteY48" fmla="*/ 213901 h 676134"/>
              <a:gd name="connsiteX49" fmla="*/ 0 w 565444"/>
              <a:gd name="connsiteY49" fmla="*/ 194687 h 676134"/>
              <a:gd name="connsiteX50" fmla="*/ 19214 w 565444"/>
              <a:gd name="connsiteY50" fmla="*/ 175473 h 676134"/>
              <a:gd name="connsiteX51" fmla="*/ 145503 w 565444"/>
              <a:gd name="connsiteY51" fmla="*/ 0 h 676134"/>
              <a:gd name="connsiteX52" fmla="*/ 182559 w 565444"/>
              <a:gd name="connsiteY52" fmla="*/ 37056 h 676134"/>
              <a:gd name="connsiteX53" fmla="*/ 182559 w 565444"/>
              <a:gd name="connsiteY53" fmla="*/ 175472 h 676134"/>
              <a:gd name="connsiteX54" fmla="*/ 108447 w 565444"/>
              <a:gd name="connsiteY54" fmla="*/ 175472 h 676134"/>
              <a:gd name="connsiteX55" fmla="*/ 108447 w 565444"/>
              <a:gd name="connsiteY55" fmla="*/ 37056 h 676134"/>
              <a:gd name="connsiteX56" fmla="*/ 145503 w 565444"/>
              <a:gd name="connsiteY56" fmla="*/ 0 h 676134"/>
              <a:gd name="connsiteX57" fmla="*/ 419941 w 565444"/>
              <a:gd name="connsiteY57" fmla="*/ 0 h 676134"/>
              <a:gd name="connsiteX58" fmla="*/ 456997 w 565444"/>
              <a:gd name="connsiteY58" fmla="*/ 37056 h 676134"/>
              <a:gd name="connsiteX59" fmla="*/ 456997 w 565444"/>
              <a:gd name="connsiteY59" fmla="*/ 175472 h 676134"/>
              <a:gd name="connsiteX60" fmla="*/ 382885 w 565444"/>
              <a:gd name="connsiteY60" fmla="*/ 175472 h 676134"/>
              <a:gd name="connsiteX61" fmla="*/ 382885 w 565444"/>
              <a:gd name="connsiteY61" fmla="*/ 37056 h 676134"/>
              <a:gd name="connsiteX62" fmla="*/ 419941 w 565444"/>
              <a:gd name="connsiteY62" fmla="*/ 0 h 67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65444" h="676134">
                <a:moveTo>
                  <a:pt x="474202" y="370360"/>
                </a:moveTo>
                <a:lnTo>
                  <a:pt x="91243" y="370359"/>
                </a:lnTo>
                <a:cubicBezTo>
                  <a:pt x="84269" y="370359"/>
                  <a:pt x="78616" y="376012"/>
                  <a:pt x="78616" y="382986"/>
                </a:cubicBezTo>
                <a:lnTo>
                  <a:pt x="78615" y="382987"/>
                </a:lnTo>
                <a:cubicBezTo>
                  <a:pt x="78615" y="389961"/>
                  <a:pt x="84268" y="395613"/>
                  <a:pt x="91242" y="395613"/>
                </a:cubicBezTo>
                <a:lnTo>
                  <a:pt x="474202" y="395613"/>
                </a:lnTo>
                <a:cubicBezTo>
                  <a:pt x="477689" y="395614"/>
                  <a:pt x="480846" y="394200"/>
                  <a:pt x="483131" y="391915"/>
                </a:cubicBezTo>
                <a:lnTo>
                  <a:pt x="486829" y="382986"/>
                </a:lnTo>
                <a:lnTo>
                  <a:pt x="486829" y="382987"/>
                </a:lnTo>
                <a:lnTo>
                  <a:pt x="486829" y="382986"/>
                </a:lnTo>
                <a:lnTo>
                  <a:pt x="486829" y="382986"/>
                </a:lnTo>
                <a:lnTo>
                  <a:pt x="483131" y="374059"/>
                </a:lnTo>
                <a:cubicBezTo>
                  <a:pt x="480846" y="371774"/>
                  <a:pt x="477689" y="370360"/>
                  <a:pt x="474202" y="370360"/>
                </a:cubicBezTo>
                <a:close/>
                <a:moveTo>
                  <a:pt x="474201" y="316925"/>
                </a:moveTo>
                <a:lnTo>
                  <a:pt x="91242" y="316924"/>
                </a:lnTo>
                <a:cubicBezTo>
                  <a:pt x="84268" y="316924"/>
                  <a:pt x="78615" y="322577"/>
                  <a:pt x="78615" y="329551"/>
                </a:cubicBezTo>
                <a:lnTo>
                  <a:pt x="78614" y="329551"/>
                </a:lnTo>
                <a:cubicBezTo>
                  <a:pt x="78614" y="336525"/>
                  <a:pt x="84267" y="342178"/>
                  <a:pt x="91241" y="342178"/>
                </a:cubicBezTo>
                <a:lnTo>
                  <a:pt x="474201" y="342178"/>
                </a:lnTo>
                <a:cubicBezTo>
                  <a:pt x="477688" y="342178"/>
                  <a:pt x="480845" y="340765"/>
                  <a:pt x="483130" y="338480"/>
                </a:cubicBezTo>
                <a:lnTo>
                  <a:pt x="486828" y="329551"/>
                </a:lnTo>
                <a:lnTo>
                  <a:pt x="486828" y="329552"/>
                </a:lnTo>
                <a:lnTo>
                  <a:pt x="486828" y="329551"/>
                </a:lnTo>
                <a:lnTo>
                  <a:pt x="486828" y="329551"/>
                </a:lnTo>
                <a:lnTo>
                  <a:pt x="483130" y="320623"/>
                </a:lnTo>
                <a:cubicBezTo>
                  <a:pt x="480845" y="318338"/>
                  <a:pt x="477688" y="316925"/>
                  <a:pt x="474201" y="316925"/>
                </a:cubicBezTo>
                <a:close/>
                <a:moveTo>
                  <a:pt x="474202" y="263490"/>
                </a:moveTo>
                <a:lnTo>
                  <a:pt x="91243" y="263489"/>
                </a:lnTo>
                <a:cubicBezTo>
                  <a:pt x="84269" y="263489"/>
                  <a:pt x="78616" y="269142"/>
                  <a:pt x="78616" y="276116"/>
                </a:cubicBezTo>
                <a:lnTo>
                  <a:pt x="78615" y="276116"/>
                </a:lnTo>
                <a:cubicBezTo>
                  <a:pt x="78615" y="283090"/>
                  <a:pt x="84268" y="288743"/>
                  <a:pt x="91242" y="288743"/>
                </a:cubicBezTo>
                <a:lnTo>
                  <a:pt x="474202" y="288743"/>
                </a:lnTo>
                <a:cubicBezTo>
                  <a:pt x="477689" y="288743"/>
                  <a:pt x="480846" y="287330"/>
                  <a:pt x="483130" y="285045"/>
                </a:cubicBezTo>
                <a:lnTo>
                  <a:pt x="486828" y="276116"/>
                </a:lnTo>
                <a:lnTo>
                  <a:pt x="486829" y="276117"/>
                </a:lnTo>
                <a:lnTo>
                  <a:pt x="486828" y="276116"/>
                </a:lnTo>
                <a:lnTo>
                  <a:pt x="486828" y="276116"/>
                </a:lnTo>
                <a:lnTo>
                  <a:pt x="483131" y="267188"/>
                </a:lnTo>
                <a:cubicBezTo>
                  <a:pt x="480845" y="264903"/>
                  <a:pt x="477689" y="263490"/>
                  <a:pt x="474202" y="263490"/>
                </a:cubicBezTo>
                <a:close/>
                <a:moveTo>
                  <a:pt x="546230" y="175473"/>
                </a:moveTo>
                <a:cubicBezTo>
                  <a:pt x="556842" y="175473"/>
                  <a:pt x="565444" y="184075"/>
                  <a:pt x="565444" y="194687"/>
                </a:cubicBezTo>
                <a:cubicBezTo>
                  <a:pt x="565444" y="205299"/>
                  <a:pt x="556842" y="213901"/>
                  <a:pt x="546230" y="213901"/>
                </a:cubicBezTo>
                <a:lnTo>
                  <a:pt x="525276" y="213901"/>
                </a:lnTo>
                <a:lnTo>
                  <a:pt x="508899" y="524388"/>
                </a:lnTo>
                <a:cubicBezTo>
                  <a:pt x="504507" y="609787"/>
                  <a:pt x="447140" y="676134"/>
                  <a:pt x="378243" y="676134"/>
                </a:cubicBezTo>
                <a:lnTo>
                  <a:pt x="184455" y="676134"/>
                </a:lnTo>
                <a:cubicBezTo>
                  <a:pt x="115558" y="676134"/>
                  <a:pt x="58190" y="609787"/>
                  <a:pt x="53798" y="524388"/>
                </a:cubicBezTo>
                <a:lnTo>
                  <a:pt x="37422" y="213901"/>
                </a:lnTo>
                <a:lnTo>
                  <a:pt x="19214" y="213901"/>
                </a:lnTo>
                <a:cubicBezTo>
                  <a:pt x="8602" y="213901"/>
                  <a:pt x="0" y="205299"/>
                  <a:pt x="0" y="194687"/>
                </a:cubicBezTo>
                <a:cubicBezTo>
                  <a:pt x="0" y="184075"/>
                  <a:pt x="8602" y="175473"/>
                  <a:pt x="19214" y="175473"/>
                </a:cubicBezTo>
                <a:close/>
                <a:moveTo>
                  <a:pt x="145503" y="0"/>
                </a:moveTo>
                <a:cubicBezTo>
                  <a:pt x="165968" y="0"/>
                  <a:pt x="182559" y="16591"/>
                  <a:pt x="182559" y="37056"/>
                </a:cubicBezTo>
                <a:lnTo>
                  <a:pt x="182559" y="175472"/>
                </a:lnTo>
                <a:lnTo>
                  <a:pt x="108447" y="175472"/>
                </a:lnTo>
                <a:lnTo>
                  <a:pt x="108447" y="37056"/>
                </a:lnTo>
                <a:cubicBezTo>
                  <a:pt x="108447" y="16591"/>
                  <a:pt x="125038" y="0"/>
                  <a:pt x="145503" y="0"/>
                </a:cubicBezTo>
                <a:close/>
                <a:moveTo>
                  <a:pt x="419941" y="0"/>
                </a:moveTo>
                <a:cubicBezTo>
                  <a:pt x="440406" y="0"/>
                  <a:pt x="456997" y="16591"/>
                  <a:pt x="456997" y="37056"/>
                </a:cubicBezTo>
                <a:lnTo>
                  <a:pt x="456997" y="175472"/>
                </a:lnTo>
                <a:lnTo>
                  <a:pt x="382885" y="175472"/>
                </a:lnTo>
                <a:lnTo>
                  <a:pt x="382885" y="37056"/>
                </a:lnTo>
                <a:cubicBezTo>
                  <a:pt x="382885" y="16591"/>
                  <a:pt x="399476" y="0"/>
                  <a:pt x="4199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Block Arc 116"/>
          <p:cNvSpPr/>
          <p:nvPr/>
        </p:nvSpPr>
        <p:spPr>
          <a:xfrm>
            <a:off x="4648578" y="822061"/>
            <a:ext cx="2841256" cy="2841256"/>
          </a:xfrm>
          <a:prstGeom prst="blockArc">
            <a:avLst>
              <a:gd name="adj1" fmla="val 794951"/>
              <a:gd name="adj2" fmla="val 10121114"/>
              <a:gd name="adj3" fmla="val 23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8" name="Graphic 30"/>
          <p:cNvGrpSpPr/>
          <p:nvPr/>
        </p:nvGrpSpPr>
        <p:grpSpPr>
          <a:xfrm rot="1052635">
            <a:off x="7017236" y="1488581"/>
            <a:ext cx="1338434" cy="1227345"/>
            <a:chOff x="5655092" y="376887"/>
            <a:chExt cx="4490688" cy="4117968"/>
          </a:xfrm>
          <a:solidFill>
            <a:schemeClr val="accent1"/>
          </a:solidFill>
        </p:grpSpPr>
        <p:sp>
          <p:nvSpPr>
            <p:cNvPr id="119" name="Freeform: Shape 118"/>
            <p:cNvSpPr/>
            <p:nvPr/>
          </p:nvSpPr>
          <p:spPr>
            <a:xfrm>
              <a:off x="5655092" y="385052"/>
              <a:ext cx="4490688" cy="4109803"/>
            </a:xfrm>
            <a:custGeom>
              <a:avLst/>
              <a:gdLst>
                <a:gd name="connsiteX0" fmla="*/ 568 w 4490127"/>
                <a:gd name="connsiteY0" fmla="*/ 1465456 h 4087093"/>
                <a:gd name="connsiteX1" fmla="*/ 10785 w 4490127"/>
                <a:gd name="connsiteY1" fmla="*/ 1371794 h 4087093"/>
                <a:gd name="connsiteX2" fmla="*/ 67551 w 4490127"/>
                <a:gd name="connsiteY2" fmla="*/ 1099321 h 4087093"/>
                <a:gd name="connsiteX3" fmla="*/ 86283 w 4490127"/>
                <a:gd name="connsiteY3" fmla="*/ 1090238 h 4087093"/>
                <a:gd name="connsiteX4" fmla="*/ 379192 w 4490127"/>
                <a:gd name="connsiteY4" fmla="*/ 1150977 h 4087093"/>
                <a:gd name="connsiteX5" fmla="*/ 849775 w 4490127"/>
                <a:gd name="connsiteY5" fmla="*/ 1335464 h 4087093"/>
                <a:gd name="connsiteX6" fmla="*/ 1353282 w 4490127"/>
                <a:gd name="connsiteY6" fmla="*/ 1755527 h 4087093"/>
                <a:gd name="connsiteX7" fmla="*/ 1554799 w 4490127"/>
                <a:gd name="connsiteY7" fmla="*/ 2227813 h 4087093"/>
                <a:gd name="connsiteX8" fmla="*/ 1580911 w 4490127"/>
                <a:gd name="connsiteY8" fmla="*/ 2615519 h 4087093"/>
                <a:gd name="connsiteX9" fmla="*/ 1601914 w 4490127"/>
                <a:gd name="connsiteY9" fmla="*/ 2773327 h 4087093"/>
                <a:gd name="connsiteX10" fmla="*/ 1784698 w 4490127"/>
                <a:gd name="connsiteY10" fmla="*/ 3363117 h 4087093"/>
                <a:gd name="connsiteX11" fmla="*/ 1810242 w 4490127"/>
                <a:gd name="connsiteY11" fmla="*/ 3428397 h 4087093"/>
                <a:gd name="connsiteX12" fmla="*/ 1811945 w 4490127"/>
                <a:gd name="connsiteY12" fmla="*/ 3431235 h 4087093"/>
                <a:gd name="connsiteX13" fmla="*/ 1818757 w 4490127"/>
                <a:gd name="connsiteY13" fmla="*/ 3422720 h 4087093"/>
                <a:gd name="connsiteX14" fmla="*/ 2071362 w 4490127"/>
                <a:gd name="connsiteY14" fmla="*/ 2656390 h 4087093"/>
                <a:gd name="connsiteX15" fmla="*/ 2135507 w 4490127"/>
                <a:gd name="connsiteY15" fmla="*/ 2303311 h 4087093"/>
                <a:gd name="connsiteX16" fmla="*/ 2136642 w 4490127"/>
                <a:gd name="connsiteY16" fmla="*/ 2275496 h 4087093"/>
                <a:gd name="connsiteX17" fmla="*/ 2147428 w 4490127"/>
                <a:gd name="connsiteY17" fmla="*/ 1900846 h 4087093"/>
                <a:gd name="connsiteX18" fmla="*/ 2365406 w 4490127"/>
                <a:gd name="connsiteY18" fmla="*/ 1158924 h 4087093"/>
                <a:gd name="connsiteX19" fmla="*/ 2640149 w 4490127"/>
                <a:gd name="connsiteY19" fmla="*/ 801304 h 4087093"/>
                <a:gd name="connsiteX20" fmla="*/ 3362203 w 4490127"/>
                <a:gd name="connsiteY20" fmla="*/ 297796 h 4087093"/>
                <a:gd name="connsiteX21" fmla="*/ 4107530 w 4490127"/>
                <a:gd name="connsiteY21" fmla="*/ 46894 h 4087093"/>
                <a:gd name="connsiteX22" fmla="*/ 4371488 w 4490127"/>
                <a:gd name="connsiteY22" fmla="*/ 347 h 4087093"/>
                <a:gd name="connsiteX23" fmla="*/ 4390220 w 4490127"/>
                <a:gd name="connsiteY23" fmla="*/ 11700 h 4087093"/>
                <a:gd name="connsiteX24" fmla="*/ 4473665 w 4490127"/>
                <a:gd name="connsiteY24" fmla="*/ 409056 h 4087093"/>
                <a:gd name="connsiteX25" fmla="*/ 4489560 w 4490127"/>
                <a:gd name="connsiteY25" fmla="*/ 713318 h 4087093"/>
                <a:gd name="connsiteX26" fmla="*/ 4181324 w 4490127"/>
                <a:gd name="connsiteY26" fmla="*/ 1554010 h 4087093"/>
                <a:gd name="connsiteX27" fmla="*/ 3764100 w 4490127"/>
                <a:gd name="connsiteY27" fmla="*/ 1900846 h 4087093"/>
                <a:gd name="connsiteX28" fmla="*/ 3106759 w 4490127"/>
                <a:gd name="connsiteY28" fmla="*/ 2167074 h 4087093"/>
                <a:gd name="connsiteX29" fmla="*/ 2613470 w 4490127"/>
                <a:gd name="connsiteY29" fmla="*/ 2263008 h 4087093"/>
                <a:gd name="connsiteX30" fmla="*/ 2374488 w 4490127"/>
                <a:gd name="connsiteY30" fmla="*/ 2287416 h 4087093"/>
                <a:gd name="connsiteX31" fmla="*/ 2356323 w 4490127"/>
                <a:gd name="connsiteY31" fmla="*/ 2302175 h 4087093"/>
                <a:gd name="connsiteX32" fmla="*/ 2101448 w 4490127"/>
                <a:gd name="connsiteY32" fmla="*/ 3137759 h 4087093"/>
                <a:gd name="connsiteX33" fmla="*/ 1990756 w 4490127"/>
                <a:gd name="connsiteY33" fmla="*/ 3606072 h 4087093"/>
                <a:gd name="connsiteX34" fmla="*/ 1953858 w 4490127"/>
                <a:gd name="connsiteY34" fmla="*/ 3948366 h 4087093"/>
                <a:gd name="connsiteX35" fmla="*/ 1962941 w 4490127"/>
                <a:gd name="connsiteY35" fmla="*/ 4014214 h 4087093"/>
                <a:gd name="connsiteX36" fmla="*/ 1957832 w 4490127"/>
                <a:gd name="connsiteY36" fmla="*/ 4030676 h 4087093"/>
                <a:gd name="connsiteX37" fmla="*/ 1783563 w 4490127"/>
                <a:gd name="connsiteY37" fmla="*/ 4092550 h 4087093"/>
                <a:gd name="connsiteX38" fmla="*/ 1637676 w 4490127"/>
                <a:gd name="connsiteY38" fmla="*/ 4016484 h 4087093"/>
                <a:gd name="connsiteX39" fmla="*/ 1631432 w 4490127"/>
                <a:gd name="connsiteY39" fmla="*/ 4007970 h 4087093"/>
                <a:gd name="connsiteX40" fmla="*/ 1621782 w 4490127"/>
                <a:gd name="connsiteY40" fmla="*/ 3889330 h 4087093"/>
                <a:gd name="connsiteX41" fmla="*/ 1697279 w 4490127"/>
                <a:gd name="connsiteY41" fmla="*/ 3717899 h 4087093"/>
                <a:gd name="connsiteX42" fmla="*/ 1699550 w 4490127"/>
                <a:gd name="connsiteY42" fmla="*/ 3658864 h 4087093"/>
                <a:gd name="connsiteX43" fmla="*/ 1634270 w 4490127"/>
                <a:gd name="connsiteY43" fmla="*/ 3314866 h 4087093"/>
                <a:gd name="connsiteX44" fmla="*/ 1435024 w 4490127"/>
                <a:gd name="connsiteY44" fmla="*/ 2643334 h 4087093"/>
                <a:gd name="connsiteX45" fmla="*/ 1412318 w 4490127"/>
                <a:gd name="connsiteY45" fmla="*/ 2625169 h 4087093"/>
                <a:gd name="connsiteX46" fmla="*/ 1103515 w 4490127"/>
                <a:gd name="connsiteY46" fmla="*/ 2584866 h 4087093"/>
                <a:gd name="connsiteX47" fmla="*/ 504075 w 4490127"/>
                <a:gd name="connsiteY47" fmla="*/ 2375970 h 4087093"/>
                <a:gd name="connsiteX48" fmla="*/ 118072 w 4490127"/>
                <a:gd name="connsiteY48" fmla="*/ 2005293 h 4087093"/>
                <a:gd name="connsiteX49" fmla="*/ 6244 w 4490127"/>
                <a:gd name="connsiteY49" fmla="*/ 1652214 h 4087093"/>
                <a:gd name="connsiteX50" fmla="*/ 0 w 4490127"/>
                <a:gd name="connsiteY50" fmla="*/ 1598855 h 4087093"/>
                <a:gd name="connsiteX51" fmla="*/ 568 w 4490127"/>
                <a:gd name="connsiteY51" fmla="*/ 1465456 h 4087093"/>
                <a:gd name="connsiteX0-1" fmla="*/ 568 w 4490688"/>
                <a:gd name="connsiteY0-2" fmla="*/ 1465456 h 4092582"/>
                <a:gd name="connsiteX1-3" fmla="*/ 10785 w 4490688"/>
                <a:gd name="connsiteY1-4" fmla="*/ 1371794 h 4092582"/>
                <a:gd name="connsiteX2-5" fmla="*/ 67551 w 4490688"/>
                <a:gd name="connsiteY2-6" fmla="*/ 1099321 h 4092582"/>
                <a:gd name="connsiteX3-7" fmla="*/ 86283 w 4490688"/>
                <a:gd name="connsiteY3-8" fmla="*/ 1090238 h 4092582"/>
                <a:gd name="connsiteX4-9" fmla="*/ 379192 w 4490688"/>
                <a:gd name="connsiteY4-10" fmla="*/ 1150977 h 4092582"/>
                <a:gd name="connsiteX5-11" fmla="*/ 849775 w 4490688"/>
                <a:gd name="connsiteY5-12" fmla="*/ 1335464 h 4092582"/>
                <a:gd name="connsiteX6-13" fmla="*/ 1353282 w 4490688"/>
                <a:gd name="connsiteY6-14" fmla="*/ 1755527 h 4092582"/>
                <a:gd name="connsiteX7-15" fmla="*/ 1554799 w 4490688"/>
                <a:gd name="connsiteY7-16" fmla="*/ 2227813 h 4092582"/>
                <a:gd name="connsiteX8-17" fmla="*/ 1580911 w 4490688"/>
                <a:gd name="connsiteY8-18" fmla="*/ 2615519 h 4092582"/>
                <a:gd name="connsiteX9-19" fmla="*/ 1601914 w 4490688"/>
                <a:gd name="connsiteY9-20" fmla="*/ 2773327 h 4092582"/>
                <a:gd name="connsiteX10-21" fmla="*/ 1784698 w 4490688"/>
                <a:gd name="connsiteY10-22" fmla="*/ 3363117 h 4092582"/>
                <a:gd name="connsiteX11-23" fmla="*/ 1810242 w 4490688"/>
                <a:gd name="connsiteY11-24" fmla="*/ 3428397 h 4092582"/>
                <a:gd name="connsiteX12-25" fmla="*/ 1811945 w 4490688"/>
                <a:gd name="connsiteY12-26" fmla="*/ 3431235 h 4092582"/>
                <a:gd name="connsiteX13-27" fmla="*/ 1818757 w 4490688"/>
                <a:gd name="connsiteY13-28" fmla="*/ 3422720 h 4092582"/>
                <a:gd name="connsiteX14-29" fmla="*/ 2071362 w 4490688"/>
                <a:gd name="connsiteY14-30" fmla="*/ 2656390 h 4092582"/>
                <a:gd name="connsiteX15-31" fmla="*/ 2135507 w 4490688"/>
                <a:gd name="connsiteY15-32" fmla="*/ 2303311 h 4092582"/>
                <a:gd name="connsiteX16-33" fmla="*/ 2136642 w 4490688"/>
                <a:gd name="connsiteY16-34" fmla="*/ 2275496 h 4092582"/>
                <a:gd name="connsiteX17-35" fmla="*/ 2147428 w 4490688"/>
                <a:gd name="connsiteY17-36" fmla="*/ 1900846 h 4092582"/>
                <a:gd name="connsiteX18-37" fmla="*/ 2365406 w 4490688"/>
                <a:gd name="connsiteY18-38" fmla="*/ 1158924 h 4092582"/>
                <a:gd name="connsiteX19-39" fmla="*/ 2640149 w 4490688"/>
                <a:gd name="connsiteY19-40" fmla="*/ 801304 h 4092582"/>
                <a:gd name="connsiteX20-41" fmla="*/ 3362203 w 4490688"/>
                <a:gd name="connsiteY20-42" fmla="*/ 297796 h 4092582"/>
                <a:gd name="connsiteX21-43" fmla="*/ 4107530 w 4490688"/>
                <a:gd name="connsiteY21-44" fmla="*/ 46894 h 4092582"/>
                <a:gd name="connsiteX22-45" fmla="*/ 4371488 w 4490688"/>
                <a:gd name="connsiteY22-46" fmla="*/ 347 h 4092582"/>
                <a:gd name="connsiteX23-47" fmla="*/ 4390220 w 4490688"/>
                <a:gd name="connsiteY23-48" fmla="*/ 11700 h 4092582"/>
                <a:gd name="connsiteX24-49" fmla="*/ 4473665 w 4490688"/>
                <a:gd name="connsiteY24-50" fmla="*/ 409056 h 4092582"/>
                <a:gd name="connsiteX25-51" fmla="*/ 4489560 w 4490688"/>
                <a:gd name="connsiteY25-52" fmla="*/ 713318 h 4092582"/>
                <a:gd name="connsiteX26-53" fmla="*/ 4181324 w 4490688"/>
                <a:gd name="connsiteY26-54" fmla="*/ 1554010 h 4092582"/>
                <a:gd name="connsiteX27-55" fmla="*/ 3764100 w 4490688"/>
                <a:gd name="connsiteY27-56" fmla="*/ 1900846 h 4092582"/>
                <a:gd name="connsiteX28-57" fmla="*/ 3106759 w 4490688"/>
                <a:gd name="connsiteY28-58" fmla="*/ 2167074 h 4092582"/>
                <a:gd name="connsiteX29-59" fmla="*/ 2613470 w 4490688"/>
                <a:gd name="connsiteY29-60" fmla="*/ 2263008 h 4092582"/>
                <a:gd name="connsiteX30-61" fmla="*/ 2374488 w 4490688"/>
                <a:gd name="connsiteY30-62" fmla="*/ 2287416 h 4092582"/>
                <a:gd name="connsiteX31-63" fmla="*/ 2356323 w 4490688"/>
                <a:gd name="connsiteY31-64" fmla="*/ 2302175 h 4092582"/>
                <a:gd name="connsiteX32-65" fmla="*/ 2101448 w 4490688"/>
                <a:gd name="connsiteY32-66" fmla="*/ 3137759 h 4092582"/>
                <a:gd name="connsiteX33-67" fmla="*/ 1990756 w 4490688"/>
                <a:gd name="connsiteY33-68" fmla="*/ 3606072 h 4092582"/>
                <a:gd name="connsiteX34-69" fmla="*/ 1953858 w 4490688"/>
                <a:gd name="connsiteY34-70" fmla="*/ 3948366 h 4092582"/>
                <a:gd name="connsiteX35-71" fmla="*/ 1962941 w 4490688"/>
                <a:gd name="connsiteY35-72" fmla="*/ 4014214 h 4092582"/>
                <a:gd name="connsiteX36-73" fmla="*/ 1957832 w 4490688"/>
                <a:gd name="connsiteY36-74" fmla="*/ 4030676 h 4092582"/>
                <a:gd name="connsiteX37-75" fmla="*/ 1783563 w 4490688"/>
                <a:gd name="connsiteY37-76" fmla="*/ 4092550 h 4092582"/>
                <a:gd name="connsiteX38-77" fmla="*/ 1637676 w 4490688"/>
                <a:gd name="connsiteY38-78" fmla="*/ 4016484 h 4092582"/>
                <a:gd name="connsiteX39-79" fmla="*/ 1621782 w 4490688"/>
                <a:gd name="connsiteY39-80" fmla="*/ 3889330 h 4092582"/>
                <a:gd name="connsiteX40-81" fmla="*/ 1697279 w 4490688"/>
                <a:gd name="connsiteY40-82" fmla="*/ 3717899 h 4092582"/>
                <a:gd name="connsiteX41-83" fmla="*/ 1699550 w 4490688"/>
                <a:gd name="connsiteY41-84" fmla="*/ 3658864 h 4092582"/>
                <a:gd name="connsiteX42-85" fmla="*/ 1634270 w 4490688"/>
                <a:gd name="connsiteY42-86" fmla="*/ 3314866 h 4092582"/>
                <a:gd name="connsiteX43-87" fmla="*/ 1435024 w 4490688"/>
                <a:gd name="connsiteY43-88" fmla="*/ 2643334 h 4092582"/>
                <a:gd name="connsiteX44-89" fmla="*/ 1412318 w 4490688"/>
                <a:gd name="connsiteY44-90" fmla="*/ 2625169 h 4092582"/>
                <a:gd name="connsiteX45-91" fmla="*/ 1103515 w 4490688"/>
                <a:gd name="connsiteY45-92" fmla="*/ 2584866 h 4092582"/>
                <a:gd name="connsiteX46-93" fmla="*/ 504075 w 4490688"/>
                <a:gd name="connsiteY46-94" fmla="*/ 2375970 h 4092582"/>
                <a:gd name="connsiteX47-95" fmla="*/ 118072 w 4490688"/>
                <a:gd name="connsiteY47-96" fmla="*/ 2005293 h 4092582"/>
                <a:gd name="connsiteX48-97" fmla="*/ 6244 w 4490688"/>
                <a:gd name="connsiteY48-98" fmla="*/ 1652214 h 4092582"/>
                <a:gd name="connsiteX49-99" fmla="*/ 0 w 4490688"/>
                <a:gd name="connsiteY49-100" fmla="*/ 1598855 h 4092582"/>
                <a:gd name="connsiteX50-101" fmla="*/ 568 w 4490688"/>
                <a:gd name="connsiteY50-102" fmla="*/ 1465456 h 4092582"/>
                <a:gd name="connsiteX0-103" fmla="*/ 568 w 4490688"/>
                <a:gd name="connsiteY0-104" fmla="*/ 1465456 h 4098571"/>
                <a:gd name="connsiteX1-105" fmla="*/ 10785 w 4490688"/>
                <a:gd name="connsiteY1-106" fmla="*/ 1371794 h 4098571"/>
                <a:gd name="connsiteX2-107" fmla="*/ 67551 w 4490688"/>
                <a:gd name="connsiteY2-108" fmla="*/ 1099321 h 4098571"/>
                <a:gd name="connsiteX3-109" fmla="*/ 86283 w 4490688"/>
                <a:gd name="connsiteY3-110" fmla="*/ 1090238 h 4098571"/>
                <a:gd name="connsiteX4-111" fmla="*/ 379192 w 4490688"/>
                <a:gd name="connsiteY4-112" fmla="*/ 1150977 h 4098571"/>
                <a:gd name="connsiteX5-113" fmla="*/ 849775 w 4490688"/>
                <a:gd name="connsiteY5-114" fmla="*/ 1335464 h 4098571"/>
                <a:gd name="connsiteX6-115" fmla="*/ 1353282 w 4490688"/>
                <a:gd name="connsiteY6-116" fmla="*/ 1755527 h 4098571"/>
                <a:gd name="connsiteX7-117" fmla="*/ 1554799 w 4490688"/>
                <a:gd name="connsiteY7-118" fmla="*/ 2227813 h 4098571"/>
                <a:gd name="connsiteX8-119" fmla="*/ 1580911 w 4490688"/>
                <a:gd name="connsiteY8-120" fmla="*/ 2615519 h 4098571"/>
                <a:gd name="connsiteX9-121" fmla="*/ 1601914 w 4490688"/>
                <a:gd name="connsiteY9-122" fmla="*/ 2773327 h 4098571"/>
                <a:gd name="connsiteX10-123" fmla="*/ 1784698 w 4490688"/>
                <a:gd name="connsiteY10-124" fmla="*/ 3363117 h 4098571"/>
                <a:gd name="connsiteX11-125" fmla="*/ 1810242 w 4490688"/>
                <a:gd name="connsiteY11-126" fmla="*/ 3428397 h 4098571"/>
                <a:gd name="connsiteX12-127" fmla="*/ 1811945 w 4490688"/>
                <a:gd name="connsiteY12-128" fmla="*/ 3431235 h 4098571"/>
                <a:gd name="connsiteX13-129" fmla="*/ 1818757 w 4490688"/>
                <a:gd name="connsiteY13-130" fmla="*/ 3422720 h 4098571"/>
                <a:gd name="connsiteX14-131" fmla="*/ 2071362 w 4490688"/>
                <a:gd name="connsiteY14-132" fmla="*/ 2656390 h 4098571"/>
                <a:gd name="connsiteX15-133" fmla="*/ 2135507 w 4490688"/>
                <a:gd name="connsiteY15-134" fmla="*/ 2303311 h 4098571"/>
                <a:gd name="connsiteX16-135" fmla="*/ 2136642 w 4490688"/>
                <a:gd name="connsiteY16-136" fmla="*/ 2275496 h 4098571"/>
                <a:gd name="connsiteX17-137" fmla="*/ 2147428 w 4490688"/>
                <a:gd name="connsiteY17-138" fmla="*/ 1900846 h 4098571"/>
                <a:gd name="connsiteX18-139" fmla="*/ 2365406 w 4490688"/>
                <a:gd name="connsiteY18-140" fmla="*/ 1158924 h 4098571"/>
                <a:gd name="connsiteX19-141" fmla="*/ 2640149 w 4490688"/>
                <a:gd name="connsiteY19-142" fmla="*/ 801304 h 4098571"/>
                <a:gd name="connsiteX20-143" fmla="*/ 3362203 w 4490688"/>
                <a:gd name="connsiteY20-144" fmla="*/ 297796 h 4098571"/>
                <a:gd name="connsiteX21-145" fmla="*/ 4107530 w 4490688"/>
                <a:gd name="connsiteY21-146" fmla="*/ 46894 h 4098571"/>
                <a:gd name="connsiteX22-147" fmla="*/ 4371488 w 4490688"/>
                <a:gd name="connsiteY22-148" fmla="*/ 347 h 4098571"/>
                <a:gd name="connsiteX23-149" fmla="*/ 4390220 w 4490688"/>
                <a:gd name="connsiteY23-150" fmla="*/ 11700 h 4098571"/>
                <a:gd name="connsiteX24-151" fmla="*/ 4473665 w 4490688"/>
                <a:gd name="connsiteY24-152" fmla="*/ 409056 h 4098571"/>
                <a:gd name="connsiteX25-153" fmla="*/ 4489560 w 4490688"/>
                <a:gd name="connsiteY25-154" fmla="*/ 713318 h 4098571"/>
                <a:gd name="connsiteX26-155" fmla="*/ 4181324 w 4490688"/>
                <a:gd name="connsiteY26-156" fmla="*/ 1554010 h 4098571"/>
                <a:gd name="connsiteX27-157" fmla="*/ 3764100 w 4490688"/>
                <a:gd name="connsiteY27-158" fmla="*/ 1900846 h 4098571"/>
                <a:gd name="connsiteX28-159" fmla="*/ 3106759 w 4490688"/>
                <a:gd name="connsiteY28-160" fmla="*/ 2167074 h 4098571"/>
                <a:gd name="connsiteX29-161" fmla="*/ 2613470 w 4490688"/>
                <a:gd name="connsiteY29-162" fmla="*/ 2263008 h 4098571"/>
                <a:gd name="connsiteX30-163" fmla="*/ 2374488 w 4490688"/>
                <a:gd name="connsiteY30-164" fmla="*/ 2287416 h 4098571"/>
                <a:gd name="connsiteX31-165" fmla="*/ 2356323 w 4490688"/>
                <a:gd name="connsiteY31-166" fmla="*/ 2302175 h 4098571"/>
                <a:gd name="connsiteX32-167" fmla="*/ 2101448 w 4490688"/>
                <a:gd name="connsiteY32-168" fmla="*/ 3137759 h 4098571"/>
                <a:gd name="connsiteX33-169" fmla="*/ 1990756 w 4490688"/>
                <a:gd name="connsiteY33-170" fmla="*/ 3606072 h 4098571"/>
                <a:gd name="connsiteX34-171" fmla="*/ 1953858 w 4490688"/>
                <a:gd name="connsiteY34-172" fmla="*/ 3948366 h 4098571"/>
                <a:gd name="connsiteX35-173" fmla="*/ 1962941 w 4490688"/>
                <a:gd name="connsiteY35-174" fmla="*/ 4014214 h 4098571"/>
                <a:gd name="connsiteX36-175" fmla="*/ 1957832 w 4490688"/>
                <a:gd name="connsiteY36-176" fmla="*/ 4030676 h 4098571"/>
                <a:gd name="connsiteX37-177" fmla="*/ 1783563 w 4490688"/>
                <a:gd name="connsiteY37-178" fmla="*/ 4092550 h 4098571"/>
                <a:gd name="connsiteX38-179" fmla="*/ 1621782 w 4490688"/>
                <a:gd name="connsiteY38-180" fmla="*/ 3889330 h 4098571"/>
                <a:gd name="connsiteX39-181" fmla="*/ 1697279 w 4490688"/>
                <a:gd name="connsiteY39-182" fmla="*/ 3717899 h 4098571"/>
                <a:gd name="connsiteX40-183" fmla="*/ 1699550 w 4490688"/>
                <a:gd name="connsiteY40-184" fmla="*/ 3658864 h 4098571"/>
                <a:gd name="connsiteX41-185" fmla="*/ 1634270 w 4490688"/>
                <a:gd name="connsiteY41-186" fmla="*/ 3314866 h 4098571"/>
                <a:gd name="connsiteX42-187" fmla="*/ 1435024 w 4490688"/>
                <a:gd name="connsiteY42-188" fmla="*/ 2643334 h 4098571"/>
                <a:gd name="connsiteX43-189" fmla="*/ 1412318 w 4490688"/>
                <a:gd name="connsiteY43-190" fmla="*/ 2625169 h 4098571"/>
                <a:gd name="connsiteX44-191" fmla="*/ 1103515 w 4490688"/>
                <a:gd name="connsiteY44-192" fmla="*/ 2584866 h 4098571"/>
                <a:gd name="connsiteX45-193" fmla="*/ 504075 w 4490688"/>
                <a:gd name="connsiteY45-194" fmla="*/ 2375970 h 4098571"/>
                <a:gd name="connsiteX46-195" fmla="*/ 118072 w 4490688"/>
                <a:gd name="connsiteY46-196" fmla="*/ 2005293 h 4098571"/>
                <a:gd name="connsiteX47-197" fmla="*/ 6244 w 4490688"/>
                <a:gd name="connsiteY47-198" fmla="*/ 1652214 h 4098571"/>
                <a:gd name="connsiteX48-199" fmla="*/ 0 w 4490688"/>
                <a:gd name="connsiteY48-200" fmla="*/ 1598855 h 4098571"/>
                <a:gd name="connsiteX49-201" fmla="*/ 568 w 4490688"/>
                <a:gd name="connsiteY49-202" fmla="*/ 1465456 h 4098571"/>
                <a:gd name="connsiteX0-203" fmla="*/ 568 w 4490688"/>
                <a:gd name="connsiteY0-204" fmla="*/ 1465456 h 4109802"/>
                <a:gd name="connsiteX1-205" fmla="*/ 10785 w 4490688"/>
                <a:gd name="connsiteY1-206" fmla="*/ 1371794 h 4109802"/>
                <a:gd name="connsiteX2-207" fmla="*/ 67551 w 4490688"/>
                <a:gd name="connsiteY2-208" fmla="*/ 1099321 h 4109802"/>
                <a:gd name="connsiteX3-209" fmla="*/ 86283 w 4490688"/>
                <a:gd name="connsiteY3-210" fmla="*/ 1090238 h 4109802"/>
                <a:gd name="connsiteX4-211" fmla="*/ 379192 w 4490688"/>
                <a:gd name="connsiteY4-212" fmla="*/ 1150977 h 4109802"/>
                <a:gd name="connsiteX5-213" fmla="*/ 849775 w 4490688"/>
                <a:gd name="connsiteY5-214" fmla="*/ 1335464 h 4109802"/>
                <a:gd name="connsiteX6-215" fmla="*/ 1353282 w 4490688"/>
                <a:gd name="connsiteY6-216" fmla="*/ 1755527 h 4109802"/>
                <a:gd name="connsiteX7-217" fmla="*/ 1554799 w 4490688"/>
                <a:gd name="connsiteY7-218" fmla="*/ 2227813 h 4109802"/>
                <a:gd name="connsiteX8-219" fmla="*/ 1580911 w 4490688"/>
                <a:gd name="connsiteY8-220" fmla="*/ 2615519 h 4109802"/>
                <a:gd name="connsiteX9-221" fmla="*/ 1601914 w 4490688"/>
                <a:gd name="connsiteY9-222" fmla="*/ 2773327 h 4109802"/>
                <a:gd name="connsiteX10-223" fmla="*/ 1784698 w 4490688"/>
                <a:gd name="connsiteY10-224" fmla="*/ 3363117 h 4109802"/>
                <a:gd name="connsiteX11-225" fmla="*/ 1810242 w 4490688"/>
                <a:gd name="connsiteY11-226" fmla="*/ 3428397 h 4109802"/>
                <a:gd name="connsiteX12-227" fmla="*/ 1811945 w 4490688"/>
                <a:gd name="connsiteY12-228" fmla="*/ 3431235 h 4109802"/>
                <a:gd name="connsiteX13-229" fmla="*/ 1818757 w 4490688"/>
                <a:gd name="connsiteY13-230" fmla="*/ 3422720 h 4109802"/>
                <a:gd name="connsiteX14-231" fmla="*/ 2071362 w 4490688"/>
                <a:gd name="connsiteY14-232" fmla="*/ 2656390 h 4109802"/>
                <a:gd name="connsiteX15-233" fmla="*/ 2135507 w 4490688"/>
                <a:gd name="connsiteY15-234" fmla="*/ 2303311 h 4109802"/>
                <a:gd name="connsiteX16-235" fmla="*/ 2136642 w 4490688"/>
                <a:gd name="connsiteY16-236" fmla="*/ 2275496 h 4109802"/>
                <a:gd name="connsiteX17-237" fmla="*/ 2147428 w 4490688"/>
                <a:gd name="connsiteY17-238" fmla="*/ 1900846 h 4109802"/>
                <a:gd name="connsiteX18-239" fmla="*/ 2365406 w 4490688"/>
                <a:gd name="connsiteY18-240" fmla="*/ 1158924 h 4109802"/>
                <a:gd name="connsiteX19-241" fmla="*/ 2640149 w 4490688"/>
                <a:gd name="connsiteY19-242" fmla="*/ 801304 h 4109802"/>
                <a:gd name="connsiteX20-243" fmla="*/ 3362203 w 4490688"/>
                <a:gd name="connsiteY20-244" fmla="*/ 297796 h 4109802"/>
                <a:gd name="connsiteX21-245" fmla="*/ 4107530 w 4490688"/>
                <a:gd name="connsiteY21-246" fmla="*/ 46894 h 4109802"/>
                <a:gd name="connsiteX22-247" fmla="*/ 4371488 w 4490688"/>
                <a:gd name="connsiteY22-248" fmla="*/ 347 h 4109802"/>
                <a:gd name="connsiteX23-249" fmla="*/ 4390220 w 4490688"/>
                <a:gd name="connsiteY23-250" fmla="*/ 11700 h 4109802"/>
                <a:gd name="connsiteX24-251" fmla="*/ 4473665 w 4490688"/>
                <a:gd name="connsiteY24-252" fmla="*/ 409056 h 4109802"/>
                <a:gd name="connsiteX25-253" fmla="*/ 4489560 w 4490688"/>
                <a:gd name="connsiteY25-254" fmla="*/ 713318 h 4109802"/>
                <a:gd name="connsiteX26-255" fmla="*/ 4181324 w 4490688"/>
                <a:gd name="connsiteY26-256" fmla="*/ 1554010 h 4109802"/>
                <a:gd name="connsiteX27-257" fmla="*/ 3764100 w 4490688"/>
                <a:gd name="connsiteY27-258" fmla="*/ 1900846 h 4109802"/>
                <a:gd name="connsiteX28-259" fmla="*/ 3106759 w 4490688"/>
                <a:gd name="connsiteY28-260" fmla="*/ 2167074 h 4109802"/>
                <a:gd name="connsiteX29-261" fmla="*/ 2613470 w 4490688"/>
                <a:gd name="connsiteY29-262" fmla="*/ 2263008 h 4109802"/>
                <a:gd name="connsiteX30-263" fmla="*/ 2374488 w 4490688"/>
                <a:gd name="connsiteY30-264" fmla="*/ 2287416 h 4109802"/>
                <a:gd name="connsiteX31-265" fmla="*/ 2356323 w 4490688"/>
                <a:gd name="connsiteY31-266" fmla="*/ 2302175 h 4109802"/>
                <a:gd name="connsiteX32-267" fmla="*/ 2101448 w 4490688"/>
                <a:gd name="connsiteY32-268" fmla="*/ 3137759 h 4109802"/>
                <a:gd name="connsiteX33-269" fmla="*/ 1990756 w 4490688"/>
                <a:gd name="connsiteY33-270" fmla="*/ 3606072 h 4109802"/>
                <a:gd name="connsiteX34-271" fmla="*/ 1953858 w 4490688"/>
                <a:gd name="connsiteY34-272" fmla="*/ 3948366 h 4109802"/>
                <a:gd name="connsiteX35-273" fmla="*/ 1962941 w 4490688"/>
                <a:gd name="connsiteY35-274" fmla="*/ 4014214 h 4109802"/>
                <a:gd name="connsiteX36-275" fmla="*/ 1957832 w 4490688"/>
                <a:gd name="connsiteY36-276" fmla="*/ 4030676 h 4109802"/>
                <a:gd name="connsiteX37-277" fmla="*/ 1783563 w 4490688"/>
                <a:gd name="connsiteY37-278" fmla="*/ 4092550 h 4109802"/>
                <a:gd name="connsiteX38-279" fmla="*/ 1697279 w 4490688"/>
                <a:gd name="connsiteY38-280" fmla="*/ 3717899 h 4109802"/>
                <a:gd name="connsiteX39-281" fmla="*/ 1699550 w 4490688"/>
                <a:gd name="connsiteY39-282" fmla="*/ 3658864 h 4109802"/>
                <a:gd name="connsiteX40-283" fmla="*/ 1634270 w 4490688"/>
                <a:gd name="connsiteY40-284" fmla="*/ 3314866 h 4109802"/>
                <a:gd name="connsiteX41-285" fmla="*/ 1435024 w 4490688"/>
                <a:gd name="connsiteY41-286" fmla="*/ 2643334 h 4109802"/>
                <a:gd name="connsiteX42-287" fmla="*/ 1412318 w 4490688"/>
                <a:gd name="connsiteY42-288" fmla="*/ 2625169 h 4109802"/>
                <a:gd name="connsiteX43-289" fmla="*/ 1103515 w 4490688"/>
                <a:gd name="connsiteY43-290" fmla="*/ 2584866 h 4109802"/>
                <a:gd name="connsiteX44-291" fmla="*/ 504075 w 4490688"/>
                <a:gd name="connsiteY44-292" fmla="*/ 2375970 h 4109802"/>
                <a:gd name="connsiteX45-293" fmla="*/ 118072 w 4490688"/>
                <a:gd name="connsiteY45-294" fmla="*/ 2005293 h 4109802"/>
                <a:gd name="connsiteX46-295" fmla="*/ 6244 w 4490688"/>
                <a:gd name="connsiteY46-296" fmla="*/ 1652214 h 4109802"/>
                <a:gd name="connsiteX47-297" fmla="*/ 0 w 4490688"/>
                <a:gd name="connsiteY47-298" fmla="*/ 1598855 h 4109802"/>
                <a:gd name="connsiteX48-299" fmla="*/ 568 w 4490688"/>
                <a:gd name="connsiteY48-300" fmla="*/ 1465456 h 41098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</a:cxnLst>
              <a:rect l="l" t="t" r="r" b="b"/>
              <a:pathLst>
                <a:path w="4490688" h="4109802">
                  <a:moveTo>
                    <a:pt x="568" y="1465456"/>
                  </a:moveTo>
                  <a:lnTo>
                    <a:pt x="10785" y="1371794"/>
                  </a:lnTo>
                  <a:cubicBezTo>
                    <a:pt x="22138" y="1279267"/>
                    <a:pt x="42006" y="1189010"/>
                    <a:pt x="67551" y="1099321"/>
                  </a:cubicBezTo>
                  <a:cubicBezTo>
                    <a:pt x="70956" y="1087400"/>
                    <a:pt x="78336" y="1089103"/>
                    <a:pt x="86283" y="1090238"/>
                  </a:cubicBezTo>
                  <a:cubicBezTo>
                    <a:pt x="185055" y="1104997"/>
                    <a:pt x="282691" y="1124865"/>
                    <a:pt x="379192" y="1150977"/>
                  </a:cubicBezTo>
                  <a:cubicBezTo>
                    <a:pt x="542675" y="1195822"/>
                    <a:pt x="699915" y="1255425"/>
                    <a:pt x="849775" y="1335464"/>
                  </a:cubicBezTo>
                  <a:cubicBezTo>
                    <a:pt x="1046183" y="1441047"/>
                    <a:pt x="1217613" y="1576716"/>
                    <a:pt x="1353282" y="1755527"/>
                  </a:cubicBezTo>
                  <a:cubicBezTo>
                    <a:pt x="1460001" y="1896304"/>
                    <a:pt x="1524146" y="2055247"/>
                    <a:pt x="1554799" y="2227813"/>
                  </a:cubicBezTo>
                  <a:cubicBezTo>
                    <a:pt x="1577505" y="2356102"/>
                    <a:pt x="1583749" y="2484959"/>
                    <a:pt x="1580911" y="2615519"/>
                  </a:cubicBezTo>
                  <a:cubicBezTo>
                    <a:pt x="1579776" y="2668879"/>
                    <a:pt x="1591696" y="2721103"/>
                    <a:pt x="1601914" y="2773327"/>
                  </a:cubicBezTo>
                  <a:cubicBezTo>
                    <a:pt x="1642785" y="2975978"/>
                    <a:pt x="1710335" y="3170683"/>
                    <a:pt x="1784698" y="3363117"/>
                  </a:cubicBezTo>
                  <a:cubicBezTo>
                    <a:pt x="1793213" y="3384688"/>
                    <a:pt x="1801727" y="3406826"/>
                    <a:pt x="1810242" y="3428397"/>
                  </a:cubicBezTo>
                  <a:cubicBezTo>
                    <a:pt x="1810810" y="3429532"/>
                    <a:pt x="1811377" y="3430668"/>
                    <a:pt x="1811945" y="3431235"/>
                  </a:cubicBezTo>
                  <a:cubicBezTo>
                    <a:pt x="1817622" y="3431235"/>
                    <a:pt x="1817622" y="3426126"/>
                    <a:pt x="1818757" y="3422720"/>
                  </a:cubicBezTo>
                  <a:cubicBezTo>
                    <a:pt x="1916393" y="3171818"/>
                    <a:pt x="2006082" y="2918078"/>
                    <a:pt x="2071362" y="2656390"/>
                  </a:cubicBezTo>
                  <a:cubicBezTo>
                    <a:pt x="2100312" y="2540022"/>
                    <a:pt x="2123586" y="2423085"/>
                    <a:pt x="2135507" y="2303311"/>
                  </a:cubicBezTo>
                  <a:cubicBezTo>
                    <a:pt x="2136642" y="2294228"/>
                    <a:pt x="2136642" y="2284578"/>
                    <a:pt x="2136642" y="2275496"/>
                  </a:cubicBezTo>
                  <a:cubicBezTo>
                    <a:pt x="2134939" y="2150612"/>
                    <a:pt x="2135507" y="2025161"/>
                    <a:pt x="2147428" y="1900846"/>
                  </a:cubicBezTo>
                  <a:cubicBezTo>
                    <a:pt x="2171837" y="1639158"/>
                    <a:pt x="2233711" y="1388823"/>
                    <a:pt x="2365406" y="1158924"/>
                  </a:cubicBezTo>
                  <a:cubicBezTo>
                    <a:pt x="2440904" y="1027229"/>
                    <a:pt x="2534566" y="909725"/>
                    <a:pt x="2640149" y="801304"/>
                  </a:cubicBezTo>
                  <a:cubicBezTo>
                    <a:pt x="2848478" y="586731"/>
                    <a:pt x="3093136" y="424950"/>
                    <a:pt x="3362203" y="297796"/>
                  </a:cubicBezTo>
                  <a:cubicBezTo>
                    <a:pt x="3600617" y="184834"/>
                    <a:pt x="3850383" y="103659"/>
                    <a:pt x="4107530" y="46894"/>
                  </a:cubicBezTo>
                  <a:cubicBezTo>
                    <a:pt x="4194948" y="27594"/>
                    <a:pt x="4282934" y="12267"/>
                    <a:pt x="4371488" y="347"/>
                  </a:cubicBezTo>
                  <a:cubicBezTo>
                    <a:pt x="4381706" y="-789"/>
                    <a:pt x="4386815" y="347"/>
                    <a:pt x="4390220" y="11700"/>
                  </a:cubicBezTo>
                  <a:cubicBezTo>
                    <a:pt x="4427686" y="142260"/>
                    <a:pt x="4456636" y="273955"/>
                    <a:pt x="4473665" y="409056"/>
                  </a:cubicBezTo>
                  <a:cubicBezTo>
                    <a:pt x="4486721" y="510098"/>
                    <a:pt x="4493533" y="611708"/>
                    <a:pt x="4489560" y="713318"/>
                  </a:cubicBezTo>
                  <a:cubicBezTo>
                    <a:pt x="4478774" y="1027229"/>
                    <a:pt x="4385112" y="1311055"/>
                    <a:pt x="4181324" y="1554010"/>
                  </a:cubicBezTo>
                  <a:cubicBezTo>
                    <a:pt x="4063253" y="1694788"/>
                    <a:pt x="3921907" y="1807751"/>
                    <a:pt x="3764100" y="1900846"/>
                  </a:cubicBezTo>
                  <a:cubicBezTo>
                    <a:pt x="3558610" y="2022323"/>
                    <a:pt x="3337226" y="2105768"/>
                    <a:pt x="3106759" y="2167074"/>
                  </a:cubicBezTo>
                  <a:cubicBezTo>
                    <a:pt x="2944411" y="2210216"/>
                    <a:pt x="2780359" y="2241437"/>
                    <a:pt x="2613470" y="2263008"/>
                  </a:cubicBezTo>
                  <a:cubicBezTo>
                    <a:pt x="2533998" y="2273225"/>
                    <a:pt x="2454527" y="2281740"/>
                    <a:pt x="2374488" y="2287416"/>
                  </a:cubicBezTo>
                  <a:cubicBezTo>
                    <a:pt x="2363703" y="2287984"/>
                    <a:pt x="2359162" y="2291958"/>
                    <a:pt x="2356323" y="2302175"/>
                  </a:cubicBezTo>
                  <a:cubicBezTo>
                    <a:pt x="2263796" y="2578622"/>
                    <a:pt x="2177513" y="2856771"/>
                    <a:pt x="2101448" y="3137759"/>
                  </a:cubicBezTo>
                  <a:cubicBezTo>
                    <a:pt x="2059441" y="3292728"/>
                    <a:pt x="2020273" y="3448265"/>
                    <a:pt x="1990756" y="3606072"/>
                  </a:cubicBezTo>
                  <a:cubicBezTo>
                    <a:pt x="1969752" y="3719035"/>
                    <a:pt x="1950452" y="3832565"/>
                    <a:pt x="1953858" y="3948366"/>
                  </a:cubicBezTo>
                  <a:cubicBezTo>
                    <a:pt x="1954426" y="3970504"/>
                    <a:pt x="1957264" y="3992643"/>
                    <a:pt x="1962941" y="4014214"/>
                  </a:cubicBezTo>
                  <a:cubicBezTo>
                    <a:pt x="1964643" y="4021026"/>
                    <a:pt x="1964643" y="4026134"/>
                    <a:pt x="1957832" y="4030676"/>
                  </a:cubicBezTo>
                  <a:cubicBezTo>
                    <a:pt x="1904472" y="4065302"/>
                    <a:pt x="1826989" y="4144680"/>
                    <a:pt x="1783563" y="4092550"/>
                  </a:cubicBezTo>
                  <a:cubicBezTo>
                    <a:pt x="1740138" y="4040421"/>
                    <a:pt x="1711281" y="3790180"/>
                    <a:pt x="1697279" y="3717899"/>
                  </a:cubicBezTo>
                  <a:cubicBezTo>
                    <a:pt x="1705794" y="3698599"/>
                    <a:pt x="1701253" y="3678732"/>
                    <a:pt x="1699550" y="3658864"/>
                  </a:cubicBezTo>
                  <a:cubicBezTo>
                    <a:pt x="1687629" y="3542495"/>
                    <a:pt x="1662653" y="3428397"/>
                    <a:pt x="1634270" y="3314866"/>
                  </a:cubicBezTo>
                  <a:cubicBezTo>
                    <a:pt x="1577505" y="3088374"/>
                    <a:pt x="1508819" y="2865286"/>
                    <a:pt x="1435024" y="2643334"/>
                  </a:cubicBezTo>
                  <a:cubicBezTo>
                    <a:pt x="1431051" y="2630846"/>
                    <a:pt x="1425942" y="2625737"/>
                    <a:pt x="1412318" y="2625169"/>
                  </a:cubicBezTo>
                  <a:cubicBezTo>
                    <a:pt x="1308438" y="2617222"/>
                    <a:pt x="1205693" y="2604166"/>
                    <a:pt x="1103515" y="2584866"/>
                  </a:cubicBezTo>
                  <a:cubicBezTo>
                    <a:pt x="893484" y="2544563"/>
                    <a:pt x="690832" y="2482689"/>
                    <a:pt x="504075" y="2375970"/>
                  </a:cubicBezTo>
                  <a:cubicBezTo>
                    <a:pt x="344565" y="2284578"/>
                    <a:pt x="210031" y="2167074"/>
                    <a:pt x="118072" y="2005293"/>
                  </a:cubicBezTo>
                  <a:cubicBezTo>
                    <a:pt x="55630" y="1895737"/>
                    <a:pt x="19868" y="1777665"/>
                    <a:pt x="6244" y="1652214"/>
                  </a:cubicBezTo>
                  <a:cubicBezTo>
                    <a:pt x="4541" y="1634617"/>
                    <a:pt x="5677" y="1615884"/>
                    <a:pt x="0" y="1598855"/>
                  </a:cubicBezTo>
                  <a:cubicBezTo>
                    <a:pt x="568" y="1554578"/>
                    <a:pt x="568" y="1510301"/>
                    <a:pt x="568" y="1465456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0" name="Freeform: Shape 119"/>
            <p:cNvSpPr/>
            <p:nvPr/>
          </p:nvSpPr>
          <p:spPr>
            <a:xfrm>
              <a:off x="7600719" y="376887"/>
              <a:ext cx="2435227" cy="2185460"/>
            </a:xfrm>
            <a:custGeom>
              <a:avLst/>
              <a:gdLst>
                <a:gd name="connsiteX0" fmla="*/ 2436079 w 2435226"/>
                <a:gd name="connsiteY0" fmla="*/ 568 h 2185459"/>
                <a:gd name="connsiteX1" fmla="*/ 2361717 w 2435226"/>
                <a:gd name="connsiteY1" fmla="*/ 9650 h 2185459"/>
                <a:gd name="connsiteX2" fmla="*/ 1811095 w 2435226"/>
                <a:gd name="connsiteY2" fmla="*/ 119207 h 2185459"/>
                <a:gd name="connsiteX3" fmla="*/ 1059523 w 2435226"/>
                <a:gd name="connsiteY3" fmla="*/ 436524 h 2185459"/>
                <a:gd name="connsiteX4" fmla="*/ 448730 w 2435226"/>
                <a:gd name="connsiteY4" fmla="*/ 979200 h 2185459"/>
                <a:gd name="connsiteX5" fmla="*/ 176825 w 2435226"/>
                <a:gd name="connsiteY5" fmla="*/ 1575802 h 2185459"/>
                <a:gd name="connsiteX6" fmla="*/ 109274 w 2435226"/>
                <a:gd name="connsiteY6" fmla="*/ 2124154 h 2185459"/>
                <a:gd name="connsiteX7" fmla="*/ 107003 w 2435226"/>
                <a:gd name="connsiteY7" fmla="*/ 2188866 h 2185459"/>
                <a:gd name="connsiteX8" fmla="*/ 66700 w 2435226"/>
                <a:gd name="connsiteY8" fmla="*/ 2053765 h 2185459"/>
                <a:gd name="connsiteX9" fmla="*/ 1988 w 2435226"/>
                <a:gd name="connsiteY9" fmla="*/ 1474192 h 2185459"/>
                <a:gd name="connsiteX10" fmla="*/ 287517 w 2435226"/>
                <a:gd name="connsiteY10" fmla="*/ 723189 h 2185459"/>
                <a:gd name="connsiteX11" fmla="*/ 695659 w 2435226"/>
                <a:gd name="connsiteY11" fmla="*/ 387139 h 2185459"/>
                <a:gd name="connsiteX12" fmla="*/ 1307587 w 2435226"/>
                <a:gd name="connsiteY12" fmla="*/ 140210 h 2185459"/>
                <a:gd name="connsiteX13" fmla="*/ 1781009 w 2435226"/>
                <a:gd name="connsiteY13" fmla="*/ 44845 h 2185459"/>
                <a:gd name="connsiteX14" fmla="*/ 2271460 w 2435226"/>
                <a:gd name="connsiteY14" fmla="*/ 2838 h 2185459"/>
                <a:gd name="connsiteX15" fmla="*/ 2285084 w 2435226"/>
                <a:gd name="connsiteY15" fmla="*/ 0 h 2185459"/>
                <a:gd name="connsiteX16" fmla="*/ 2436079 w 2435226"/>
                <a:gd name="connsiteY16" fmla="*/ 568 h 218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5226" h="2185459">
                  <a:moveTo>
                    <a:pt x="2436079" y="568"/>
                  </a:moveTo>
                  <a:cubicBezTo>
                    <a:pt x="2411671" y="6812"/>
                    <a:pt x="2386694" y="6812"/>
                    <a:pt x="2361717" y="9650"/>
                  </a:cubicBezTo>
                  <a:cubicBezTo>
                    <a:pt x="2174960" y="31221"/>
                    <a:pt x="1991608" y="68686"/>
                    <a:pt x="1811095" y="119207"/>
                  </a:cubicBezTo>
                  <a:cubicBezTo>
                    <a:pt x="1547137" y="193002"/>
                    <a:pt x="1294531" y="294611"/>
                    <a:pt x="1059523" y="436524"/>
                  </a:cubicBezTo>
                  <a:cubicBezTo>
                    <a:pt x="822245" y="579573"/>
                    <a:pt x="615052" y="756680"/>
                    <a:pt x="448730" y="979200"/>
                  </a:cubicBezTo>
                  <a:cubicBezTo>
                    <a:pt x="315332" y="1158578"/>
                    <a:pt x="228481" y="1359526"/>
                    <a:pt x="176825" y="1575802"/>
                  </a:cubicBezTo>
                  <a:cubicBezTo>
                    <a:pt x="133683" y="1756315"/>
                    <a:pt x="114383" y="1939099"/>
                    <a:pt x="109274" y="2124154"/>
                  </a:cubicBezTo>
                  <a:cubicBezTo>
                    <a:pt x="108706" y="2145724"/>
                    <a:pt x="109274" y="2167295"/>
                    <a:pt x="107003" y="2188866"/>
                  </a:cubicBezTo>
                  <a:cubicBezTo>
                    <a:pt x="89974" y="2144589"/>
                    <a:pt x="78053" y="2099177"/>
                    <a:pt x="66700" y="2053765"/>
                  </a:cubicBezTo>
                  <a:cubicBezTo>
                    <a:pt x="18450" y="1863601"/>
                    <a:pt x="-7662" y="1670600"/>
                    <a:pt x="1988" y="1474192"/>
                  </a:cubicBezTo>
                  <a:cubicBezTo>
                    <a:pt x="16179" y="1193204"/>
                    <a:pt x="105868" y="940599"/>
                    <a:pt x="287517" y="723189"/>
                  </a:cubicBezTo>
                  <a:cubicBezTo>
                    <a:pt x="402750" y="585817"/>
                    <a:pt x="541257" y="476828"/>
                    <a:pt x="695659" y="387139"/>
                  </a:cubicBezTo>
                  <a:cubicBezTo>
                    <a:pt x="888093" y="275311"/>
                    <a:pt x="1094150" y="198111"/>
                    <a:pt x="1307587" y="140210"/>
                  </a:cubicBezTo>
                  <a:cubicBezTo>
                    <a:pt x="1463124" y="98204"/>
                    <a:pt x="1621499" y="66983"/>
                    <a:pt x="1781009" y="44845"/>
                  </a:cubicBezTo>
                  <a:cubicBezTo>
                    <a:pt x="1943925" y="22138"/>
                    <a:pt x="2106841" y="7379"/>
                    <a:pt x="2271460" y="2838"/>
                  </a:cubicBezTo>
                  <a:cubicBezTo>
                    <a:pt x="2276002" y="2838"/>
                    <a:pt x="2281111" y="3974"/>
                    <a:pt x="2285084" y="0"/>
                  </a:cubicBezTo>
                  <a:cubicBezTo>
                    <a:pt x="2335605" y="568"/>
                    <a:pt x="2386126" y="568"/>
                    <a:pt x="2436079" y="568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Freeform: Shape 120"/>
            <p:cNvSpPr/>
            <p:nvPr/>
          </p:nvSpPr>
          <p:spPr>
            <a:xfrm>
              <a:off x="5750459" y="1472498"/>
              <a:ext cx="1612132" cy="1458865"/>
            </a:xfrm>
            <a:custGeom>
              <a:avLst/>
              <a:gdLst>
                <a:gd name="connsiteX0" fmla="*/ 0 w 1612131"/>
                <a:gd name="connsiteY0" fmla="*/ 1093 h 1458865"/>
                <a:gd name="connsiteX1" fmla="*/ 233873 w 1612131"/>
                <a:gd name="connsiteY1" fmla="*/ 7904 h 1458865"/>
                <a:gd name="connsiteX2" fmla="*/ 630094 w 1612131"/>
                <a:gd name="connsiteY2" fmla="*/ 66940 h 1458865"/>
                <a:gd name="connsiteX3" fmla="*/ 1207963 w 1612131"/>
                <a:gd name="connsiteY3" fmla="*/ 297407 h 1458865"/>
                <a:gd name="connsiteX4" fmla="*/ 1533796 w 1612131"/>
                <a:gd name="connsiteY4" fmla="*/ 662975 h 1458865"/>
                <a:gd name="connsiteX5" fmla="*/ 1610429 w 1612131"/>
                <a:gd name="connsiteY5" fmla="*/ 966669 h 1458865"/>
                <a:gd name="connsiteX6" fmla="*/ 1546284 w 1612131"/>
                <a:gd name="connsiteY6" fmla="*/ 1458823 h 1458865"/>
                <a:gd name="connsiteX7" fmla="*/ 1543446 w 1612131"/>
                <a:gd name="connsiteY7" fmla="*/ 1463932 h 1458865"/>
                <a:gd name="connsiteX8" fmla="*/ 1540608 w 1612131"/>
                <a:gd name="connsiteY8" fmla="*/ 1451443 h 1458865"/>
                <a:gd name="connsiteX9" fmla="*/ 1471354 w 1612131"/>
                <a:gd name="connsiteY9" fmla="*/ 972913 h 1458865"/>
                <a:gd name="connsiteX10" fmla="*/ 1176175 w 1612131"/>
                <a:gd name="connsiteY10" fmla="*/ 501194 h 1458865"/>
                <a:gd name="connsiteX11" fmla="*/ 634635 w 1612131"/>
                <a:gd name="connsiteY11" fmla="*/ 158332 h 1458865"/>
                <a:gd name="connsiteX12" fmla="*/ 82877 w 1612131"/>
                <a:gd name="connsiteY12" fmla="*/ 11310 h 1458865"/>
                <a:gd name="connsiteX13" fmla="*/ 0 w 1612131"/>
                <a:gd name="connsiteY13" fmla="*/ 1093 h 1458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2131" h="1458865">
                  <a:moveTo>
                    <a:pt x="0" y="1093"/>
                  </a:moveTo>
                  <a:cubicBezTo>
                    <a:pt x="77768" y="-1746"/>
                    <a:pt x="156104" y="1093"/>
                    <a:pt x="233873" y="7904"/>
                  </a:cubicBezTo>
                  <a:cubicBezTo>
                    <a:pt x="367271" y="18690"/>
                    <a:pt x="499534" y="37422"/>
                    <a:pt x="630094" y="66940"/>
                  </a:cubicBezTo>
                  <a:cubicBezTo>
                    <a:pt x="835016" y="112920"/>
                    <a:pt x="1031424" y="180471"/>
                    <a:pt x="1207963" y="297407"/>
                  </a:cubicBezTo>
                  <a:cubicBezTo>
                    <a:pt x="1348741" y="390502"/>
                    <a:pt x="1461704" y="508573"/>
                    <a:pt x="1533796" y="662975"/>
                  </a:cubicBezTo>
                  <a:cubicBezTo>
                    <a:pt x="1578640" y="759476"/>
                    <a:pt x="1602482" y="861085"/>
                    <a:pt x="1610429" y="966669"/>
                  </a:cubicBezTo>
                  <a:cubicBezTo>
                    <a:pt x="1622349" y="1135261"/>
                    <a:pt x="1593399" y="1298177"/>
                    <a:pt x="1546284" y="1458823"/>
                  </a:cubicBezTo>
                  <a:cubicBezTo>
                    <a:pt x="1545716" y="1460526"/>
                    <a:pt x="1544581" y="1461661"/>
                    <a:pt x="1543446" y="1463932"/>
                  </a:cubicBezTo>
                  <a:cubicBezTo>
                    <a:pt x="1538904" y="1460526"/>
                    <a:pt x="1540608" y="1455417"/>
                    <a:pt x="1540608" y="1451443"/>
                  </a:cubicBezTo>
                  <a:cubicBezTo>
                    <a:pt x="1537769" y="1289095"/>
                    <a:pt x="1519604" y="1129017"/>
                    <a:pt x="1471354" y="972913"/>
                  </a:cubicBezTo>
                  <a:cubicBezTo>
                    <a:pt x="1415156" y="789561"/>
                    <a:pt x="1313547" y="634025"/>
                    <a:pt x="1176175" y="501194"/>
                  </a:cubicBezTo>
                  <a:cubicBezTo>
                    <a:pt x="1018935" y="349631"/>
                    <a:pt x="836151" y="240074"/>
                    <a:pt x="634635" y="158332"/>
                  </a:cubicBezTo>
                  <a:cubicBezTo>
                    <a:pt x="456960" y="86240"/>
                    <a:pt x="272473" y="39125"/>
                    <a:pt x="82877" y="11310"/>
                  </a:cubicBezTo>
                  <a:cubicBezTo>
                    <a:pt x="55630" y="6769"/>
                    <a:pt x="27815" y="3931"/>
                    <a:pt x="0" y="1093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 rot="1151421">
            <a:off x="6183232" y="741923"/>
            <a:ext cx="727105" cy="550706"/>
            <a:chOff x="5712813" y="1354067"/>
            <a:chExt cx="891420" cy="675158"/>
          </a:xfrm>
        </p:grpSpPr>
        <p:sp>
          <p:nvSpPr>
            <p:cNvPr id="123" name="Freeform: Shape 122"/>
            <p:cNvSpPr/>
            <p:nvPr/>
          </p:nvSpPr>
          <p:spPr>
            <a:xfrm rot="739920">
              <a:off x="6440960" y="1354067"/>
              <a:ext cx="163273" cy="675158"/>
            </a:xfrm>
            <a:custGeom>
              <a:avLst/>
              <a:gdLst>
                <a:gd name="connsiteX0" fmla="*/ 360045 w 352425"/>
                <a:gd name="connsiteY0" fmla="*/ 1458278 h 1457325"/>
                <a:gd name="connsiteX1" fmla="*/ 360045 w 352425"/>
                <a:gd name="connsiteY1" fmla="*/ 1433513 h 1457325"/>
                <a:gd name="connsiteX2" fmla="*/ 360998 w 352425"/>
                <a:gd name="connsiteY2" fmla="*/ 160020 h 1457325"/>
                <a:gd name="connsiteX3" fmla="*/ 334328 w 352425"/>
                <a:gd name="connsiteY3" fmla="*/ 122873 h 1457325"/>
                <a:gd name="connsiteX4" fmla="*/ 124778 w 352425"/>
                <a:gd name="connsiteY4" fmla="*/ 45720 h 1457325"/>
                <a:gd name="connsiteX5" fmla="*/ 0 w 352425"/>
                <a:gd name="connsiteY5" fmla="*/ 0 h 1457325"/>
                <a:gd name="connsiteX6" fmla="*/ 0 w 352425"/>
                <a:gd name="connsiteY6" fmla="*/ 1457325 h 1457325"/>
                <a:gd name="connsiteX7" fmla="*/ 360045 w 352425"/>
                <a:gd name="connsiteY7" fmla="*/ 1457325 h 1457325"/>
                <a:gd name="connsiteX8" fmla="*/ 323850 w 352425"/>
                <a:gd name="connsiteY8" fmla="*/ 1391603 h 1457325"/>
                <a:gd name="connsiteX9" fmla="*/ 300990 w 352425"/>
                <a:gd name="connsiteY9" fmla="*/ 1392555 h 1457325"/>
                <a:gd name="connsiteX10" fmla="*/ 60960 w 352425"/>
                <a:gd name="connsiteY10" fmla="*/ 1392555 h 1457325"/>
                <a:gd name="connsiteX11" fmla="*/ 37148 w 352425"/>
                <a:gd name="connsiteY11" fmla="*/ 1362075 h 1457325"/>
                <a:gd name="connsiteX12" fmla="*/ 323850 w 352425"/>
                <a:gd name="connsiteY12" fmla="*/ 1362075 h 1457325"/>
                <a:gd name="connsiteX13" fmla="*/ 323850 w 352425"/>
                <a:gd name="connsiteY13" fmla="*/ 1391603 h 1457325"/>
                <a:gd name="connsiteX14" fmla="*/ 323850 w 352425"/>
                <a:gd name="connsiteY14" fmla="*/ 1333500 h 1457325"/>
                <a:gd name="connsiteX15" fmla="*/ 37148 w 352425"/>
                <a:gd name="connsiteY15" fmla="*/ 1333500 h 1457325"/>
                <a:gd name="connsiteX16" fmla="*/ 60960 w 352425"/>
                <a:gd name="connsiteY16" fmla="*/ 1302068 h 1457325"/>
                <a:gd name="connsiteX17" fmla="*/ 300990 w 352425"/>
                <a:gd name="connsiteY17" fmla="*/ 1302068 h 1457325"/>
                <a:gd name="connsiteX18" fmla="*/ 323850 w 352425"/>
                <a:gd name="connsiteY18" fmla="*/ 1303020 h 1457325"/>
                <a:gd name="connsiteX19" fmla="*/ 323850 w 352425"/>
                <a:gd name="connsiteY19" fmla="*/ 1333500 h 1457325"/>
                <a:gd name="connsiteX20" fmla="*/ 323850 w 352425"/>
                <a:gd name="connsiteY20" fmla="*/ 1277303 h 1457325"/>
                <a:gd name="connsiteX21" fmla="*/ 300990 w 352425"/>
                <a:gd name="connsiteY21" fmla="*/ 1278255 h 1457325"/>
                <a:gd name="connsiteX22" fmla="*/ 60960 w 352425"/>
                <a:gd name="connsiteY22" fmla="*/ 1278255 h 1457325"/>
                <a:gd name="connsiteX23" fmla="*/ 37148 w 352425"/>
                <a:gd name="connsiteY23" fmla="*/ 1247775 h 1457325"/>
                <a:gd name="connsiteX24" fmla="*/ 323850 w 352425"/>
                <a:gd name="connsiteY24" fmla="*/ 1247775 h 1457325"/>
                <a:gd name="connsiteX25" fmla="*/ 323850 w 352425"/>
                <a:gd name="connsiteY25" fmla="*/ 1277303 h 1457325"/>
                <a:gd name="connsiteX26" fmla="*/ 322898 w 352425"/>
                <a:gd name="connsiteY26" fmla="*/ 1163003 h 1457325"/>
                <a:gd name="connsiteX27" fmla="*/ 300038 w 352425"/>
                <a:gd name="connsiteY27" fmla="*/ 1163955 h 1457325"/>
                <a:gd name="connsiteX28" fmla="*/ 60008 w 352425"/>
                <a:gd name="connsiteY28" fmla="*/ 1163955 h 1457325"/>
                <a:gd name="connsiteX29" fmla="*/ 36195 w 352425"/>
                <a:gd name="connsiteY29" fmla="*/ 1133475 h 1457325"/>
                <a:gd name="connsiteX30" fmla="*/ 322898 w 352425"/>
                <a:gd name="connsiteY30" fmla="*/ 1133475 h 1457325"/>
                <a:gd name="connsiteX31" fmla="*/ 323850 w 352425"/>
                <a:gd name="connsiteY31" fmla="*/ 1150620 h 1457325"/>
                <a:gd name="connsiteX32" fmla="*/ 322898 w 352425"/>
                <a:gd name="connsiteY32" fmla="*/ 1163003 h 1457325"/>
                <a:gd name="connsiteX33" fmla="*/ 300990 w 352425"/>
                <a:gd name="connsiteY33" fmla="*/ 936308 h 1457325"/>
                <a:gd name="connsiteX34" fmla="*/ 60960 w 352425"/>
                <a:gd name="connsiteY34" fmla="*/ 936308 h 1457325"/>
                <a:gd name="connsiteX35" fmla="*/ 37148 w 352425"/>
                <a:gd name="connsiteY35" fmla="*/ 904875 h 1457325"/>
                <a:gd name="connsiteX36" fmla="*/ 323850 w 352425"/>
                <a:gd name="connsiteY36" fmla="*/ 904875 h 1457325"/>
                <a:gd name="connsiteX37" fmla="*/ 323850 w 352425"/>
                <a:gd name="connsiteY37" fmla="*/ 934403 h 1457325"/>
                <a:gd name="connsiteX38" fmla="*/ 300990 w 352425"/>
                <a:gd name="connsiteY38" fmla="*/ 936308 h 1457325"/>
                <a:gd name="connsiteX39" fmla="*/ 322898 w 352425"/>
                <a:gd name="connsiteY39" fmla="*/ 960120 h 1457325"/>
                <a:gd name="connsiteX40" fmla="*/ 322898 w 352425"/>
                <a:gd name="connsiteY40" fmla="*/ 990600 h 1457325"/>
                <a:gd name="connsiteX41" fmla="*/ 37148 w 352425"/>
                <a:gd name="connsiteY41" fmla="*/ 990600 h 1457325"/>
                <a:gd name="connsiteX42" fmla="*/ 60960 w 352425"/>
                <a:gd name="connsiteY42" fmla="*/ 959168 h 1457325"/>
                <a:gd name="connsiteX43" fmla="*/ 298133 w 352425"/>
                <a:gd name="connsiteY43" fmla="*/ 959168 h 1457325"/>
                <a:gd name="connsiteX44" fmla="*/ 322898 w 352425"/>
                <a:gd name="connsiteY44" fmla="*/ 960120 h 1457325"/>
                <a:gd name="connsiteX45" fmla="*/ 37148 w 352425"/>
                <a:gd name="connsiteY45" fmla="*/ 762000 h 1457325"/>
                <a:gd name="connsiteX46" fmla="*/ 37148 w 352425"/>
                <a:gd name="connsiteY46" fmla="*/ 731520 h 1457325"/>
                <a:gd name="connsiteX47" fmla="*/ 323850 w 352425"/>
                <a:gd name="connsiteY47" fmla="*/ 731520 h 1457325"/>
                <a:gd name="connsiteX48" fmla="*/ 323850 w 352425"/>
                <a:gd name="connsiteY48" fmla="*/ 762000 h 1457325"/>
                <a:gd name="connsiteX49" fmla="*/ 37148 w 352425"/>
                <a:gd name="connsiteY49" fmla="*/ 762000 h 1457325"/>
                <a:gd name="connsiteX50" fmla="*/ 322898 w 352425"/>
                <a:gd name="connsiteY50" fmla="*/ 789623 h 1457325"/>
                <a:gd name="connsiteX51" fmla="*/ 322898 w 352425"/>
                <a:gd name="connsiteY51" fmla="*/ 820103 h 1457325"/>
                <a:gd name="connsiteX52" fmla="*/ 300038 w 352425"/>
                <a:gd name="connsiteY52" fmla="*/ 821055 h 1457325"/>
                <a:gd name="connsiteX53" fmla="*/ 60008 w 352425"/>
                <a:gd name="connsiteY53" fmla="*/ 821055 h 1457325"/>
                <a:gd name="connsiteX54" fmla="*/ 36195 w 352425"/>
                <a:gd name="connsiteY54" fmla="*/ 789623 h 1457325"/>
                <a:gd name="connsiteX55" fmla="*/ 322898 w 352425"/>
                <a:gd name="connsiteY55" fmla="*/ 789623 h 1457325"/>
                <a:gd name="connsiteX56" fmla="*/ 39053 w 352425"/>
                <a:gd name="connsiteY56" fmla="*/ 647700 h 1457325"/>
                <a:gd name="connsiteX57" fmla="*/ 61913 w 352425"/>
                <a:gd name="connsiteY57" fmla="*/ 616268 h 1457325"/>
                <a:gd name="connsiteX58" fmla="*/ 301943 w 352425"/>
                <a:gd name="connsiteY58" fmla="*/ 616268 h 1457325"/>
                <a:gd name="connsiteX59" fmla="*/ 324803 w 352425"/>
                <a:gd name="connsiteY59" fmla="*/ 617220 h 1457325"/>
                <a:gd name="connsiteX60" fmla="*/ 324803 w 352425"/>
                <a:gd name="connsiteY60" fmla="*/ 647700 h 1457325"/>
                <a:gd name="connsiteX61" fmla="*/ 39053 w 352425"/>
                <a:gd name="connsiteY61" fmla="*/ 647700 h 1457325"/>
                <a:gd name="connsiteX62" fmla="*/ 37148 w 352425"/>
                <a:gd name="connsiteY62" fmla="*/ 561975 h 1457325"/>
                <a:gd name="connsiteX63" fmla="*/ 323850 w 352425"/>
                <a:gd name="connsiteY63" fmla="*/ 561975 h 1457325"/>
                <a:gd name="connsiteX64" fmla="*/ 323850 w 352425"/>
                <a:gd name="connsiteY64" fmla="*/ 591503 h 1457325"/>
                <a:gd name="connsiteX65" fmla="*/ 300990 w 352425"/>
                <a:gd name="connsiteY65" fmla="*/ 592455 h 1457325"/>
                <a:gd name="connsiteX66" fmla="*/ 60960 w 352425"/>
                <a:gd name="connsiteY66" fmla="*/ 592455 h 1457325"/>
                <a:gd name="connsiteX67" fmla="*/ 37148 w 352425"/>
                <a:gd name="connsiteY67" fmla="*/ 561975 h 1457325"/>
                <a:gd name="connsiteX68" fmla="*/ 60960 w 352425"/>
                <a:gd name="connsiteY68" fmla="*/ 1073468 h 1457325"/>
                <a:gd name="connsiteX69" fmla="*/ 300990 w 352425"/>
                <a:gd name="connsiteY69" fmla="*/ 1073468 h 1457325"/>
                <a:gd name="connsiteX70" fmla="*/ 323850 w 352425"/>
                <a:gd name="connsiteY70" fmla="*/ 1074420 h 1457325"/>
                <a:gd name="connsiteX71" fmla="*/ 323850 w 352425"/>
                <a:gd name="connsiteY71" fmla="*/ 1103948 h 1457325"/>
                <a:gd name="connsiteX72" fmla="*/ 37148 w 352425"/>
                <a:gd name="connsiteY72" fmla="*/ 1103948 h 1457325"/>
                <a:gd name="connsiteX73" fmla="*/ 60960 w 352425"/>
                <a:gd name="connsiteY73" fmla="*/ 1073468 h 1457325"/>
                <a:gd name="connsiteX74" fmla="*/ 323850 w 352425"/>
                <a:gd name="connsiteY74" fmla="*/ 533400 h 1457325"/>
                <a:gd name="connsiteX75" fmla="*/ 38100 w 352425"/>
                <a:gd name="connsiteY75" fmla="*/ 533400 h 1457325"/>
                <a:gd name="connsiteX76" fmla="*/ 60008 w 352425"/>
                <a:gd name="connsiteY76" fmla="*/ 502920 h 1457325"/>
                <a:gd name="connsiteX77" fmla="*/ 301943 w 352425"/>
                <a:gd name="connsiteY77" fmla="*/ 502920 h 1457325"/>
                <a:gd name="connsiteX78" fmla="*/ 324803 w 352425"/>
                <a:gd name="connsiteY78" fmla="*/ 504825 h 1457325"/>
                <a:gd name="connsiteX79" fmla="*/ 323850 w 352425"/>
                <a:gd name="connsiteY79" fmla="*/ 533400 h 1457325"/>
                <a:gd name="connsiteX80" fmla="*/ 38100 w 352425"/>
                <a:gd name="connsiteY80" fmla="*/ 447675 h 1457325"/>
                <a:gd name="connsiteX81" fmla="*/ 322898 w 352425"/>
                <a:gd name="connsiteY81" fmla="*/ 447675 h 1457325"/>
                <a:gd name="connsiteX82" fmla="*/ 322898 w 352425"/>
                <a:gd name="connsiteY82" fmla="*/ 477203 h 1457325"/>
                <a:gd name="connsiteX83" fmla="*/ 300990 w 352425"/>
                <a:gd name="connsiteY83" fmla="*/ 479108 h 1457325"/>
                <a:gd name="connsiteX84" fmla="*/ 59055 w 352425"/>
                <a:gd name="connsiteY84" fmla="*/ 479108 h 1457325"/>
                <a:gd name="connsiteX85" fmla="*/ 38100 w 352425"/>
                <a:gd name="connsiteY85" fmla="*/ 447675 h 1457325"/>
                <a:gd name="connsiteX86" fmla="*/ 37148 w 352425"/>
                <a:gd name="connsiteY86" fmla="*/ 218123 h 1457325"/>
                <a:gd name="connsiteX87" fmla="*/ 322898 w 352425"/>
                <a:gd name="connsiteY87" fmla="*/ 218123 h 1457325"/>
                <a:gd name="connsiteX88" fmla="*/ 322898 w 352425"/>
                <a:gd name="connsiteY88" fmla="*/ 248603 h 1457325"/>
                <a:gd name="connsiteX89" fmla="*/ 300038 w 352425"/>
                <a:gd name="connsiteY89" fmla="*/ 249555 h 1457325"/>
                <a:gd name="connsiteX90" fmla="*/ 60008 w 352425"/>
                <a:gd name="connsiteY90" fmla="*/ 249555 h 1457325"/>
                <a:gd name="connsiteX91" fmla="*/ 37148 w 352425"/>
                <a:gd name="connsiteY91" fmla="*/ 218123 h 1457325"/>
                <a:gd name="connsiteX92" fmla="*/ 61913 w 352425"/>
                <a:gd name="connsiteY92" fmla="*/ 273368 h 1457325"/>
                <a:gd name="connsiteX93" fmla="*/ 299085 w 352425"/>
                <a:gd name="connsiteY93" fmla="*/ 273368 h 1457325"/>
                <a:gd name="connsiteX94" fmla="*/ 323850 w 352425"/>
                <a:gd name="connsiteY94" fmla="*/ 274320 h 1457325"/>
                <a:gd name="connsiteX95" fmla="*/ 323850 w 352425"/>
                <a:gd name="connsiteY95" fmla="*/ 304800 h 1457325"/>
                <a:gd name="connsiteX96" fmla="*/ 39053 w 352425"/>
                <a:gd name="connsiteY96" fmla="*/ 304800 h 1457325"/>
                <a:gd name="connsiteX97" fmla="*/ 61913 w 352425"/>
                <a:gd name="connsiteY97" fmla="*/ 273368 h 1457325"/>
                <a:gd name="connsiteX98" fmla="*/ 322898 w 352425"/>
                <a:gd name="connsiteY98" fmla="*/ 332423 h 1457325"/>
                <a:gd name="connsiteX99" fmla="*/ 322898 w 352425"/>
                <a:gd name="connsiteY99" fmla="*/ 362903 h 1457325"/>
                <a:gd name="connsiteX100" fmla="*/ 300038 w 352425"/>
                <a:gd name="connsiteY100" fmla="*/ 363855 h 1457325"/>
                <a:gd name="connsiteX101" fmla="*/ 60008 w 352425"/>
                <a:gd name="connsiteY101" fmla="*/ 363855 h 1457325"/>
                <a:gd name="connsiteX102" fmla="*/ 36195 w 352425"/>
                <a:gd name="connsiteY102" fmla="*/ 332423 h 1457325"/>
                <a:gd name="connsiteX103" fmla="*/ 322898 w 352425"/>
                <a:gd name="connsiteY103" fmla="*/ 332423 h 1457325"/>
                <a:gd name="connsiteX104" fmla="*/ 60960 w 352425"/>
                <a:gd name="connsiteY104" fmla="*/ 387668 h 1457325"/>
                <a:gd name="connsiteX105" fmla="*/ 300990 w 352425"/>
                <a:gd name="connsiteY105" fmla="*/ 387668 h 1457325"/>
                <a:gd name="connsiteX106" fmla="*/ 323850 w 352425"/>
                <a:gd name="connsiteY106" fmla="*/ 388620 h 1457325"/>
                <a:gd name="connsiteX107" fmla="*/ 323850 w 352425"/>
                <a:gd name="connsiteY107" fmla="*/ 419100 h 1457325"/>
                <a:gd name="connsiteX108" fmla="*/ 39053 w 352425"/>
                <a:gd name="connsiteY108" fmla="*/ 419100 h 1457325"/>
                <a:gd name="connsiteX109" fmla="*/ 60960 w 352425"/>
                <a:gd name="connsiteY109" fmla="*/ 387668 h 1457325"/>
                <a:gd name="connsiteX110" fmla="*/ 60960 w 352425"/>
                <a:gd name="connsiteY110" fmla="*/ 844868 h 1457325"/>
                <a:gd name="connsiteX111" fmla="*/ 300990 w 352425"/>
                <a:gd name="connsiteY111" fmla="*/ 844868 h 1457325"/>
                <a:gd name="connsiteX112" fmla="*/ 324803 w 352425"/>
                <a:gd name="connsiteY112" fmla="*/ 845820 h 1457325"/>
                <a:gd name="connsiteX113" fmla="*/ 324803 w 352425"/>
                <a:gd name="connsiteY113" fmla="*/ 875348 h 1457325"/>
                <a:gd name="connsiteX114" fmla="*/ 40005 w 352425"/>
                <a:gd name="connsiteY114" fmla="*/ 875348 h 1457325"/>
                <a:gd name="connsiteX115" fmla="*/ 60960 w 352425"/>
                <a:gd name="connsiteY115" fmla="*/ 844868 h 1457325"/>
                <a:gd name="connsiteX116" fmla="*/ 37148 w 352425"/>
                <a:gd name="connsiteY116" fmla="*/ 1019175 h 1457325"/>
                <a:gd name="connsiteX117" fmla="*/ 323850 w 352425"/>
                <a:gd name="connsiteY117" fmla="*/ 1019175 h 1457325"/>
                <a:gd name="connsiteX118" fmla="*/ 323850 w 352425"/>
                <a:gd name="connsiteY118" fmla="*/ 1049655 h 1457325"/>
                <a:gd name="connsiteX119" fmla="*/ 219075 w 352425"/>
                <a:gd name="connsiteY119" fmla="*/ 1049655 h 1457325"/>
                <a:gd name="connsiteX120" fmla="*/ 61913 w 352425"/>
                <a:gd name="connsiteY120" fmla="*/ 1049655 h 1457325"/>
                <a:gd name="connsiteX121" fmla="*/ 37148 w 352425"/>
                <a:gd name="connsiteY121" fmla="*/ 1019175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52425" h="1457325">
                  <a:moveTo>
                    <a:pt x="360045" y="1458278"/>
                  </a:moveTo>
                  <a:cubicBezTo>
                    <a:pt x="360045" y="1449705"/>
                    <a:pt x="360045" y="1442085"/>
                    <a:pt x="360045" y="1433513"/>
                  </a:cubicBezTo>
                  <a:cubicBezTo>
                    <a:pt x="360045" y="1008698"/>
                    <a:pt x="360045" y="584835"/>
                    <a:pt x="360998" y="160020"/>
                  </a:cubicBezTo>
                  <a:cubicBezTo>
                    <a:pt x="360998" y="138113"/>
                    <a:pt x="353378" y="129540"/>
                    <a:pt x="334328" y="122873"/>
                  </a:cubicBezTo>
                  <a:cubicBezTo>
                    <a:pt x="263843" y="98108"/>
                    <a:pt x="194310" y="71438"/>
                    <a:pt x="124778" y="45720"/>
                  </a:cubicBezTo>
                  <a:cubicBezTo>
                    <a:pt x="83820" y="30480"/>
                    <a:pt x="43815" y="16193"/>
                    <a:pt x="0" y="0"/>
                  </a:cubicBezTo>
                  <a:cubicBezTo>
                    <a:pt x="0" y="487680"/>
                    <a:pt x="0" y="972503"/>
                    <a:pt x="0" y="1457325"/>
                  </a:cubicBezTo>
                  <a:lnTo>
                    <a:pt x="360045" y="1457325"/>
                  </a:lnTo>
                  <a:close/>
                  <a:moveTo>
                    <a:pt x="323850" y="1391603"/>
                  </a:moveTo>
                  <a:cubicBezTo>
                    <a:pt x="315278" y="1392555"/>
                    <a:pt x="307658" y="1392555"/>
                    <a:pt x="300990" y="1392555"/>
                  </a:cubicBezTo>
                  <a:cubicBezTo>
                    <a:pt x="220980" y="1392555"/>
                    <a:pt x="140970" y="1392555"/>
                    <a:pt x="60960" y="1392555"/>
                  </a:cubicBezTo>
                  <a:cubicBezTo>
                    <a:pt x="34290" y="1392555"/>
                    <a:pt x="34290" y="1392555"/>
                    <a:pt x="37148" y="1362075"/>
                  </a:cubicBezTo>
                  <a:cubicBezTo>
                    <a:pt x="131445" y="1362075"/>
                    <a:pt x="226695" y="1362075"/>
                    <a:pt x="323850" y="1362075"/>
                  </a:cubicBezTo>
                  <a:cubicBezTo>
                    <a:pt x="323850" y="1372553"/>
                    <a:pt x="323850" y="1381125"/>
                    <a:pt x="323850" y="1391603"/>
                  </a:cubicBezTo>
                  <a:close/>
                  <a:moveTo>
                    <a:pt x="323850" y="1333500"/>
                  </a:moveTo>
                  <a:cubicBezTo>
                    <a:pt x="228600" y="1333500"/>
                    <a:pt x="133350" y="1333500"/>
                    <a:pt x="37148" y="1333500"/>
                  </a:cubicBezTo>
                  <a:cubicBezTo>
                    <a:pt x="33338" y="1302068"/>
                    <a:pt x="33338" y="1302068"/>
                    <a:pt x="60960" y="1302068"/>
                  </a:cubicBezTo>
                  <a:cubicBezTo>
                    <a:pt x="140970" y="1302068"/>
                    <a:pt x="220980" y="1302068"/>
                    <a:pt x="300990" y="1302068"/>
                  </a:cubicBezTo>
                  <a:cubicBezTo>
                    <a:pt x="308610" y="1302068"/>
                    <a:pt x="316230" y="1303020"/>
                    <a:pt x="323850" y="1303020"/>
                  </a:cubicBezTo>
                  <a:cubicBezTo>
                    <a:pt x="323850" y="1314450"/>
                    <a:pt x="323850" y="1323023"/>
                    <a:pt x="323850" y="1333500"/>
                  </a:cubicBezTo>
                  <a:close/>
                  <a:moveTo>
                    <a:pt x="323850" y="1277303"/>
                  </a:moveTo>
                  <a:cubicBezTo>
                    <a:pt x="315278" y="1278255"/>
                    <a:pt x="307658" y="1278255"/>
                    <a:pt x="300990" y="1278255"/>
                  </a:cubicBezTo>
                  <a:cubicBezTo>
                    <a:pt x="220980" y="1278255"/>
                    <a:pt x="140970" y="1278255"/>
                    <a:pt x="60960" y="1278255"/>
                  </a:cubicBezTo>
                  <a:cubicBezTo>
                    <a:pt x="34290" y="1278255"/>
                    <a:pt x="34290" y="1278255"/>
                    <a:pt x="37148" y="1247775"/>
                  </a:cubicBezTo>
                  <a:cubicBezTo>
                    <a:pt x="131445" y="1247775"/>
                    <a:pt x="226695" y="1247775"/>
                    <a:pt x="323850" y="1247775"/>
                  </a:cubicBezTo>
                  <a:cubicBezTo>
                    <a:pt x="323850" y="1258253"/>
                    <a:pt x="323850" y="1266825"/>
                    <a:pt x="323850" y="1277303"/>
                  </a:cubicBezTo>
                  <a:close/>
                  <a:moveTo>
                    <a:pt x="322898" y="1163003"/>
                  </a:moveTo>
                  <a:cubicBezTo>
                    <a:pt x="315278" y="1163003"/>
                    <a:pt x="307658" y="1163955"/>
                    <a:pt x="300038" y="1163955"/>
                  </a:cubicBezTo>
                  <a:cubicBezTo>
                    <a:pt x="220028" y="1163955"/>
                    <a:pt x="140018" y="1163955"/>
                    <a:pt x="60008" y="1163955"/>
                  </a:cubicBezTo>
                  <a:cubicBezTo>
                    <a:pt x="33338" y="1163955"/>
                    <a:pt x="33338" y="1163955"/>
                    <a:pt x="36195" y="1133475"/>
                  </a:cubicBezTo>
                  <a:cubicBezTo>
                    <a:pt x="130493" y="1133475"/>
                    <a:pt x="225743" y="1133475"/>
                    <a:pt x="322898" y="1133475"/>
                  </a:cubicBezTo>
                  <a:cubicBezTo>
                    <a:pt x="322898" y="1140143"/>
                    <a:pt x="323850" y="1144905"/>
                    <a:pt x="323850" y="1150620"/>
                  </a:cubicBezTo>
                  <a:cubicBezTo>
                    <a:pt x="324803" y="1154430"/>
                    <a:pt x="323850" y="1157288"/>
                    <a:pt x="322898" y="1163003"/>
                  </a:cubicBezTo>
                  <a:close/>
                  <a:moveTo>
                    <a:pt x="300990" y="936308"/>
                  </a:moveTo>
                  <a:cubicBezTo>
                    <a:pt x="220980" y="936308"/>
                    <a:pt x="140970" y="936308"/>
                    <a:pt x="60960" y="936308"/>
                  </a:cubicBezTo>
                  <a:cubicBezTo>
                    <a:pt x="34290" y="936308"/>
                    <a:pt x="34290" y="936308"/>
                    <a:pt x="37148" y="904875"/>
                  </a:cubicBezTo>
                  <a:cubicBezTo>
                    <a:pt x="133350" y="904875"/>
                    <a:pt x="227648" y="904875"/>
                    <a:pt x="323850" y="904875"/>
                  </a:cubicBezTo>
                  <a:cubicBezTo>
                    <a:pt x="323850" y="915353"/>
                    <a:pt x="323850" y="923925"/>
                    <a:pt x="323850" y="934403"/>
                  </a:cubicBezTo>
                  <a:cubicBezTo>
                    <a:pt x="316230" y="935355"/>
                    <a:pt x="308610" y="936308"/>
                    <a:pt x="300990" y="936308"/>
                  </a:cubicBezTo>
                  <a:close/>
                  <a:moveTo>
                    <a:pt x="322898" y="960120"/>
                  </a:moveTo>
                  <a:cubicBezTo>
                    <a:pt x="322898" y="970598"/>
                    <a:pt x="322898" y="980123"/>
                    <a:pt x="322898" y="990600"/>
                  </a:cubicBezTo>
                  <a:cubicBezTo>
                    <a:pt x="227648" y="990600"/>
                    <a:pt x="133350" y="990600"/>
                    <a:pt x="37148" y="990600"/>
                  </a:cubicBezTo>
                  <a:cubicBezTo>
                    <a:pt x="34290" y="959168"/>
                    <a:pt x="34290" y="959168"/>
                    <a:pt x="60960" y="959168"/>
                  </a:cubicBezTo>
                  <a:cubicBezTo>
                    <a:pt x="140018" y="959168"/>
                    <a:pt x="219075" y="959168"/>
                    <a:pt x="298133" y="959168"/>
                  </a:cubicBezTo>
                  <a:cubicBezTo>
                    <a:pt x="306705" y="959168"/>
                    <a:pt x="313373" y="960120"/>
                    <a:pt x="322898" y="960120"/>
                  </a:cubicBezTo>
                  <a:close/>
                  <a:moveTo>
                    <a:pt x="37148" y="762000"/>
                  </a:moveTo>
                  <a:cubicBezTo>
                    <a:pt x="37148" y="752475"/>
                    <a:pt x="37148" y="742950"/>
                    <a:pt x="37148" y="731520"/>
                  </a:cubicBezTo>
                  <a:cubicBezTo>
                    <a:pt x="133350" y="731520"/>
                    <a:pt x="227648" y="731520"/>
                    <a:pt x="323850" y="731520"/>
                  </a:cubicBezTo>
                  <a:cubicBezTo>
                    <a:pt x="323850" y="741998"/>
                    <a:pt x="323850" y="751523"/>
                    <a:pt x="323850" y="762000"/>
                  </a:cubicBezTo>
                  <a:cubicBezTo>
                    <a:pt x="227648" y="762000"/>
                    <a:pt x="133350" y="762000"/>
                    <a:pt x="37148" y="762000"/>
                  </a:cubicBezTo>
                  <a:close/>
                  <a:moveTo>
                    <a:pt x="322898" y="789623"/>
                  </a:moveTo>
                  <a:cubicBezTo>
                    <a:pt x="322898" y="799148"/>
                    <a:pt x="322898" y="808673"/>
                    <a:pt x="322898" y="820103"/>
                  </a:cubicBezTo>
                  <a:cubicBezTo>
                    <a:pt x="315278" y="820103"/>
                    <a:pt x="307658" y="821055"/>
                    <a:pt x="300038" y="821055"/>
                  </a:cubicBezTo>
                  <a:cubicBezTo>
                    <a:pt x="220028" y="821055"/>
                    <a:pt x="140018" y="821055"/>
                    <a:pt x="60008" y="821055"/>
                  </a:cubicBezTo>
                  <a:cubicBezTo>
                    <a:pt x="33338" y="821055"/>
                    <a:pt x="33338" y="821055"/>
                    <a:pt x="36195" y="789623"/>
                  </a:cubicBezTo>
                  <a:cubicBezTo>
                    <a:pt x="133350" y="789623"/>
                    <a:pt x="227648" y="789623"/>
                    <a:pt x="322898" y="789623"/>
                  </a:cubicBezTo>
                  <a:close/>
                  <a:moveTo>
                    <a:pt x="39053" y="647700"/>
                  </a:moveTo>
                  <a:cubicBezTo>
                    <a:pt x="32385" y="618173"/>
                    <a:pt x="33338" y="616268"/>
                    <a:pt x="61913" y="616268"/>
                  </a:cubicBezTo>
                  <a:cubicBezTo>
                    <a:pt x="141923" y="616268"/>
                    <a:pt x="221933" y="616268"/>
                    <a:pt x="301943" y="616268"/>
                  </a:cubicBezTo>
                  <a:cubicBezTo>
                    <a:pt x="308610" y="616268"/>
                    <a:pt x="315278" y="617220"/>
                    <a:pt x="324803" y="617220"/>
                  </a:cubicBezTo>
                  <a:cubicBezTo>
                    <a:pt x="324803" y="628650"/>
                    <a:pt x="324803" y="637223"/>
                    <a:pt x="324803" y="647700"/>
                  </a:cubicBezTo>
                  <a:cubicBezTo>
                    <a:pt x="228600" y="647700"/>
                    <a:pt x="133350" y="647700"/>
                    <a:pt x="39053" y="647700"/>
                  </a:cubicBezTo>
                  <a:close/>
                  <a:moveTo>
                    <a:pt x="37148" y="561975"/>
                  </a:moveTo>
                  <a:cubicBezTo>
                    <a:pt x="131445" y="561975"/>
                    <a:pt x="226695" y="561975"/>
                    <a:pt x="323850" y="561975"/>
                  </a:cubicBezTo>
                  <a:cubicBezTo>
                    <a:pt x="323850" y="571500"/>
                    <a:pt x="323850" y="581025"/>
                    <a:pt x="323850" y="591503"/>
                  </a:cubicBezTo>
                  <a:cubicBezTo>
                    <a:pt x="315278" y="591503"/>
                    <a:pt x="307658" y="592455"/>
                    <a:pt x="300990" y="592455"/>
                  </a:cubicBezTo>
                  <a:cubicBezTo>
                    <a:pt x="220980" y="592455"/>
                    <a:pt x="140970" y="592455"/>
                    <a:pt x="60960" y="592455"/>
                  </a:cubicBezTo>
                  <a:cubicBezTo>
                    <a:pt x="34290" y="593408"/>
                    <a:pt x="34290" y="593408"/>
                    <a:pt x="37148" y="561975"/>
                  </a:cubicBezTo>
                  <a:close/>
                  <a:moveTo>
                    <a:pt x="60960" y="1073468"/>
                  </a:moveTo>
                  <a:cubicBezTo>
                    <a:pt x="140970" y="1073468"/>
                    <a:pt x="220980" y="1073468"/>
                    <a:pt x="300990" y="1073468"/>
                  </a:cubicBezTo>
                  <a:cubicBezTo>
                    <a:pt x="308610" y="1073468"/>
                    <a:pt x="316230" y="1074420"/>
                    <a:pt x="323850" y="1074420"/>
                  </a:cubicBezTo>
                  <a:cubicBezTo>
                    <a:pt x="323850" y="1084898"/>
                    <a:pt x="323850" y="1094423"/>
                    <a:pt x="323850" y="1103948"/>
                  </a:cubicBezTo>
                  <a:cubicBezTo>
                    <a:pt x="228600" y="1103948"/>
                    <a:pt x="133350" y="1103948"/>
                    <a:pt x="37148" y="1103948"/>
                  </a:cubicBezTo>
                  <a:cubicBezTo>
                    <a:pt x="34290" y="1074420"/>
                    <a:pt x="34290" y="1073468"/>
                    <a:pt x="60960" y="1073468"/>
                  </a:cubicBezTo>
                  <a:close/>
                  <a:moveTo>
                    <a:pt x="323850" y="533400"/>
                  </a:moveTo>
                  <a:cubicBezTo>
                    <a:pt x="228600" y="533400"/>
                    <a:pt x="133350" y="533400"/>
                    <a:pt x="38100" y="533400"/>
                  </a:cubicBezTo>
                  <a:cubicBezTo>
                    <a:pt x="33338" y="503873"/>
                    <a:pt x="33338" y="502920"/>
                    <a:pt x="60008" y="502920"/>
                  </a:cubicBezTo>
                  <a:cubicBezTo>
                    <a:pt x="140970" y="502920"/>
                    <a:pt x="220980" y="502920"/>
                    <a:pt x="301943" y="502920"/>
                  </a:cubicBezTo>
                  <a:cubicBezTo>
                    <a:pt x="308610" y="502920"/>
                    <a:pt x="315278" y="503873"/>
                    <a:pt x="324803" y="504825"/>
                  </a:cubicBezTo>
                  <a:cubicBezTo>
                    <a:pt x="323850" y="514350"/>
                    <a:pt x="323850" y="522923"/>
                    <a:pt x="323850" y="533400"/>
                  </a:cubicBezTo>
                  <a:close/>
                  <a:moveTo>
                    <a:pt x="38100" y="447675"/>
                  </a:moveTo>
                  <a:cubicBezTo>
                    <a:pt x="132398" y="447675"/>
                    <a:pt x="227648" y="447675"/>
                    <a:pt x="322898" y="447675"/>
                  </a:cubicBezTo>
                  <a:cubicBezTo>
                    <a:pt x="322898" y="457200"/>
                    <a:pt x="322898" y="465773"/>
                    <a:pt x="322898" y="477203"/>
                  </a:cubicBezTo>
                  <a:cubicBezTo>
                    <a:pt x="315278" y="478155"/>
                    <a:pt x="308610" y="479108"/>
                    <a:pt x="300990" y="479108"/>
                  </a:cubicBezTo>
                  <a:cubicBezTo>
                    <a:pt x="220028" y="479108"/>
                    <a:pt x="140018" y="479108"/>
                    <a:pt x="59055" y="479108"/>
                  </a:cubicBezTo>
                  <a:cubicBezTo>
                    <a:pt x="34290" y="479108"/>
                    <a:pt x="33338" y="477203"/>
                    <a:pt x="38100" y="447675"/>
                  </a:cubicBezTo>
                  <a:close/>
                  <a:moveTo>
                    <a:pt x="37148" y="218123"/>
                  </a:moveTo>
                  <a:cubicBezTo>
                    <a:pt x="132398" y="218123"/>
                    <a:pt x="226695" y="218123"/>
                    <a:pt x="322898" y="218123"/>
                  </a:cubicBezTo>
                  <a:cubicBezTo>
                    <a:pt x="322898" y="227648"/>
                    <a:pt x="322898" y="237173"/>
                    <a:pt x="322898" y="248603"/>
                  </a:cubicBezTo>
                  <a:cubicBezTo>
                    <a:pt x="315278" y="248603"/>
                    <a:pt x="307658" y="249555"/>
                    <a:pt x="300038" y="249555"/>
                  </a:cubicBezTo>
                  <a:cubicBezTo>
                    <a:pt x="220028" y="249555"/>
                    <a:pt x="140018" y="249555"/>
                    <a:pt x="60008" y="249555"/>
                  </a:cubicBezTo>
                  <a:cubicBezTo>
                    <a:pt x="34290" y="250508"/>
                    <a:pt x="34290" y="249555"/>
                    <a:pt x="37148" y="218123"/>
                  </a:cubicBezTo>
                  <a:close/>
                  <a:moveTo>
                    <a:pt x="61913" y="273368"/>
                  </a:moveTo>
                  <a:cubicBezTo>
                    <a:pt x="140970" y="273368"/>
                    <a:pt x="220028" y="273368"/>
                    <a:pt x="299085" y="273368"/>
                  </a:cubicBezTo>
                  <a:cubicBezTo>
                    <a:pt x="306705" y="273368"/>
                    <a:pt x="314325" y="274320"/>
                    <a:pt x="323850" y="274320"/>
                  </a:cubicBezTo>
                  <a:cubicBezTo>
                    <a:pt x="323850" y="285750"/>
                    <a:pt x="323850" y="294323"/>
                    <a:pt x="323850" y="304800"/>
                  </a:cubicBezTo>
                  <a:cubicBezTo>
                    <a:pt x="227648" y="304800"/>
                    <a:pt x="133350" y="304800"/>
                    <a:pt x="39053" y="304800"/>
                  </a:cubicBezTo>
                  <a:cubicBezTo>
                    <a:pt x="32385" y="275273"/>
                    <a:pt x="33338" y="273368"/>
                    <a:pt x="61913" y="273368"/>
                  </a:cubicBezTo>
                  <a:close/>
                  <a:moveTo>
                    <a:pt x="322898" y="332423"/>
                  </a:moveTo>
                  <a:cubicBezTo>
                    <a:pt x="322898" y="341948"/>
                    <a:pt x="322898" y="351473"/>
                    <a:pt x="322898" y="362903"/>
                  </a:cubicBezTo>
                  <a:cubicBezTo>
                    <a:pt x="315278" y="362903"/>
                    <a:pt x="307658" y="363855"/>
                    <a:pt x="300038" y="363855"/>
                  </a:cubicBezTo>
                  <a:cubicBezTo>
                    <a:pt x="220028" y="363855"/>
                    <a:pt x="140018" y="363855"/>
                    <a:pt x="60008" y="363855"/>
                  </a:cubicBezTo>
                  <a:cubicBezTo>
                    <a:pt x="33338" y="363855"/>
                    <a:pt x="33338" y="363855"/>
                    <a:pt x="36195" y="332423"/>
                  </a:cubicBezTo>
                  <a:cubicBezTo>
                    <a:pt x="133350" y="332423"/>
                    <a:pt x="227648" y="332423"/>
                    <a:pt x="322898" y="332423"/>
                  </a:cubicBezTo>
                  <a:close/>
                  <a:moveTo>
                    <a:pt x="60960" y="387668"/>
                  </a:moveTo>
                  <a:cubicBezTo>
                    <a:pt x="140970" y="387668"/>
                    <a:pt x="220980" y="387668"/>
                    <a:pt x="300990" y="387668"/>
                  </a:cubicBezTo>
                  <a:cubicBezTo>
                    <a:pt x="307658" y="387668"/>
                    <a:pt x="314325" y="388620"/>
                    <a:pt x="323850" y="388620"/>
                  </a:cubicBezTo>
                  <a:cubicBezTo>
                    <a:pt x="323850" y="400050"/>
                    <a:pt x="323850" y="408623"/>
                    <a:pt x="323850" y="419100"/>
                  </a:cubicBezTo>
                  <a:cubicBezTo>
                    <a:pt x="227648" y="419100"/>
                    <a:pt x="133350" y="419100"/>
                    <a:pt x="39053" y="419100"/>
                  </a:cubicBezTo>
                  <a:cubicBezTo>
                    <a:pt x="32385" y="389573"/>
                    <a:pt x="33338" y="387668"/>
                    <a:pt x="60960" y="387668"/>
                  </a:cubicBezTo>
                  <a:close/>
                  <a:moveTo>
                    <a:pt x="60960" y="844868"/>
                  </a:moveTo>
                  <a:cubicBezTo>
                    <a:pt x="140970" y="844868"/>
                    <a:pt x="220980" y="844868"/>
                    <a:pt x="300990" y="844868"/>
                  </a:cubicBezTo>
                  <a:cubicBezTo>
                    <a:pt x="308610" y="844868"/>
                    <a:pt x="316230" y="845820"/>
                    <a:pt x="324803" y="845820"/>
                  </a:cubicBezTo>
                  <a:cubicBezTo>
                    <a:pt x="324803" y="856298"/>
                    <a:pt x="324803" y="864870"/>
                    <a:pt x="324803" y="875348"/>
                  </a:cubicBezTo>
                  <a:cubicBezTo>
                    <a:pt x="229553" y="875348"/>
                    <a:pt x="135255" y="875348"/>
                    <a:pt x="40005" y="875348"/>
                  </a:cubicBezTo>
                  <a:cubicBezTo>
                    <a:pt x="31433" y="848678"/>
                    <a:pt x="33338" y="844868"/>
                    <a:pt x="60960" y="844868"/>
                  </a:cubicBezTo>
                  <a:close/>
                  <a:moveTo>
                    <a:pt x="37148" y="1019175"/>
                  </a:moveTo>
                  <a:cubicBezTo>
                    <a:pt x="131445" y="1019175"/>
                    <a:pt x="226695" y="1019175"/>
                    <a:pt x="323850" y="1019175"/>
                  </a:cubicBezTo>
                  <a:cubicBezTo>
                    <a:pt x="323850" y="1028700"/>
                    <a:pt x="323850" y="1037273"/>
                    <a:pt x="323850" y="1049655"/>
                  </a:cubicBezTo>
                  <a:cubicBezTo>
                    <a:pt x="287655" y="1049655"/>
                    <a:pt x="253365" y="1049655"/>
                    <a:pt x="219075" y="1049655"/>
                  </a:cubicBezTo>
                  <a:cubicBezTo>
                    <a:pt x="166688" y="1049655"/>
                    <a:pt x="114300" y="1048703"/>
                    <a:pt x="61913" y="1049655"/>
                  </a:cubicBezTo>
                  <a:cubicBezTo>
                    <a:pt x="38100" y="1051560"/>
                    <a:pt x="31433" y="1042988"/>
                    <a:pt x="37148" y="101917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Freeform: Shape 123"/>
            <p:cNvSpPr/>
            <p:nvPr/>
          </p:nvSpPr>
          <p:spPr>
            <a:xfrm rot="186138">
              <a:off x="6177380" y="1465249"/>
              <a:ext cx="189750" cy="529535"/>
            </a:xfrm>
            <a:custGeom>
              <a:avLst/>
              <a:gdLst>
                <a:gd name="connsiteX0" fmla="*/ 417195 w 409575"/>
                <a:gd name="connsiteY0" fmla="*/ 1149668 h 1143000"/>
                <a:gd name="connsiteX1" fmla="*/ 417195 w 409575"/>
                <a:gd name="connsiteY1" fmla="*/ 0 h 1143000"/>
                <a:gd name="connsiteX2" fmla="*/ 0 w 409575"/>
                <a:gd name="connsiteY2" fmla="*/ 0 h 1143000"/>
                <a:gd name="connsiteX3" fmla="*/ 0 w 409575"/>
                <a:gd name="connsiteY3" fmla="*/ 1149668 h 1143000"/>
                <a:gd name="connsiteX4" fmla="*/ 417195 w 409575"/>
                <a:gd name="connsiteY4" fmla="*/ 1149668 h 1143000"/>
                <a:gd name="connsiteX5" fmla="*/ 342900 w 409575"/>
                <a:gd name="connsiteY5" fmla="*/ 1091565 h 1143000"/>
                <a:gd name="connsiteX6" fmla="*/ 342900 w 409575"/>
                <a:gd name="connsiteY6" fmla="*/ 921068 h 1143000"/>
                <a:gd name="connsiteX7" fmla="*/ 383858 w 409575"/>
                <a:gd name="connsiteY7" fmla="*/ 951548 h 1143000"/>
                <a:gd name="connsiteX8" fmla="*/ 383858 w 409575"/>
                <a:gd name="connsiteY8" fmla="*/ 1061085 h 1143000"/>
                <a:gd name="connsiteX9" fmla="*/ 342900 w 409575"/>
                <a:gd name="connsiteY9" fmla="*/ 1091565 h 1143000"/>
                <a:gd name="connsiteX10" fmla="*/ 382905 w 409575"/>
                <a:gd name="connsiteY10" fmla="*/ 879158 h 1143000"/>
                <a:gd name="connsiteX11" fmla="*/ 343852 w 409575"/>
                <a:gd name="connsiteY11" fmla="*/ 894398 h 1143000"/>
                <a:gd name="connsiteX12" fmla="*/ 343852 w 409575"/>
                <a:gd name="connsiteY12" fmla="*/ 727710 h 1143000"/>
                <a:gd name="connsiteX13" fmla="*/ 367665 w 409575"/>
                <a:gd name="connsiteY13" fmla="*/ 728663 h 1143000"/>
                <a:gd name="connsiteX14" fmla="*/ 382905 w 409575"/>
                <a:gd name="connsiteY14" fmla="*/ 741998 h 1143000"/>
                <a:gd name="connsiteX15" fmla="*/ 382905 w 409575"/>
                <a:gd name="connsiteY15" fmla="*/ 879158 h 1143000"/>
                <a:gd name="connsiteX16" fmla="*/ 342900 w 409575"/>
                <a:gd name="connsiteY16" fmla="*/ 139065 h 1143000"/>
                <a:gd name="connsiteX17" fmla="*/ 382905 w 409575"/>
                <a:gd name="connsiteY17" fmla="*/ 139065 h 1143000"/>
                <a:gd name="connsiteX18" fmla="*/ 382905 w 409575"/>
                <a:gd name="connsiteY18" fmla="*/ 225743 h 1143000"/>
                <a:gd name="connsiteX19" fmla="*/ 382905 w 409575"/>
                <a:gd name="connsiteY19" fmla="*/ 268605 h 1143000"/>
                <a:gd name="connsiteX20" fmla="*/ 342900 w 409575"/>
                <a:gd name="connsiteY20" fmla="*/ 301943 h 1143000"/>
                <a:gd name="connsiteX21" fmla="*/ 342900 w 409575"/>
                <a:gd name="connsiteY21" fmla="*/ 139065 h 1143000"/>
                <a:gd name="connsiteX22" fmla="*/ 382905 w 409575"/>
                <a:gd name="connsiteY22" fmla="*/ 470535 h 1143000"/>
                <a:gd name="connsiteX23" fmla="*/ 342900 w 409575"/>
                <a:gd name="connsiteY23" fmla="*/ 501015 h 1143000"/>
                <a:gd name="connsiteX24" fmla="*/ 342900 w 409575"/>
                <a:gd name="connsiteY24" fmla="*/ 340043 h 1143000"/>
                <a:gd name="connsiteX25" fmla="*/ 382905 w 409575"/>
                <a:gd name="connsiteY25" fmla="*/ 370522 h 1143000"/>
                <a:gd name="connsiteX26" fmla="*/ 382905 w 409575"/>
                <a:gd name="connsiteY26" fmla="*/ 470535 h 1143000"/>
                <a:gd name="connsiteX27" fmla="*/ 342900 w 409575"/>
                <a:gd name="connsiteY27" fmla="*/ 531495 h 1143000"/>
                <a:gd name="connsiteX28" fmla="*/ 383858 w 409575"/>
                <a:gd name="connsiteY28" fmla="*/ 559118 h 1143000"/>
                <a:gd name="connsiteX29" fmla="*/ 383858 w 409575"/>
                <a:gd name="connsiteY29" fmla="*/ 690563 h 1143000"/>
                <a:gd name="connsiteX30" fmla="*/ 342900 w 409575"/>
                <a:gd name="connsiteY30" fmla="*/ 690563 h 1143000"/>
                <a:gd name="connsiteX31" fmla="*/ 342900 w 409575"/>
                <a:gd name="connsiteY31" fmla="*/ 531495 h 1143000"/>
                <a:gd name="connsiteX32" fmla="*/ 263842 w 409575"/>
                <a:gd name="connsiteY32" fmla="*/ 139065 h 1143000"/>
                <a:gd name="connsiteX33" fmla="*/ 305752 w 409575"/>
                <a:gd name="connsiteY33" fmla="*/ 139065 h 1143000"/>
                <a:gd name="connsiteX34" fmla="*/ 305752 w 409575"/>
                <a:gd name="connsiteY34" fmla="*/ 250508 h 1143000"/>
                <a:gd name="connsiteX35" fmla="*/ 305752 w 409575"/>
                <a:gd name="connsiteY35" fmla="*/ 278130 h 1143000"/>
                <a:gd name="connsiteX36" fmla="*/ 277177 w 409575"/>
                <a:gd name="connsiteY36" fmla="*/ 302895 h 1143000"/>
                <a:gd name="connsiteX37" fmla="*/ 264795 w 409575"/>
                <a:gd name="connsiteY37" fmla="*/ 289560 h 1143000"/>
                <a:gd name="connsiteX38" fmla="*/ 263842 w 409575"/>
                <a:gd name="connsiteY38" fmla="*/ 139065 h 1143000"/>
                <a:gd name="connsiteX39" fmla="*/ 284798 w 409575"/>
                <a:gd name="connsiteY39" fmla="*/ 526733 h 1143000"/>
                <a:gd name="connsiteX40" fmla="*/ 306705 w 409575"/>
                <a:gd name="connsiteY40" fmla="*/ 549593 h 1143000"/>
                <a:gd name="connsiteX41" fmla="*/ 306705 w 409575"/>
                <a:gd name="connsiteY41" fmla="*/ 691515 h 1143000"/>
                <a:gd name="connsiteX42" fmla="*/ 264795 w 409575"/>
                <a:gd name="connsiteY42" fmla="*/ 691515 h 1143000"/>
                <a:gd name="connsiteX43" fmla="*/ 264795 w 409575"/>
                <a:gd name="connsiteY43" fmla="*/ 602933 h 1143000"/>
                <a:gd name="connsiteX44" fmla="*/ 264795 w 409575"/>
                <a:gd name="connsiteY44" fmla="*/ 550545 h 1143000"/>
                <a:gd name="connsiteX45" fmla="*/ 284798 w 409575"/>
                <a:gd name="connsiteY45" fmla="*/ 526733 h 1143000"/>
                <a:gd name="connsiteX46" fmla="*/ 230505 w 409575"/>
                <a:gd name="connsiteY46" fmla="*/ 1012508 h 1143000"/>
                <a:gd name="connsiteX47" fmla="*/ 230505 w 409575"/>
                <a:gd name="connsiteY47" fmla="*/ 1079183 h 1143000"/>
                <a:gd name="connsiteX48" fmla="*/ 210502 w 409575"/>
                <a:gd name="connsiteY48" fmla="*/ 1093470 h 1143000"/>
                <a:gd name="connsiteX49" fmla="*/ 187642 w 409575"/>
                <a:gd name="connsiteY49" fmla="*/ 1079183 h 1143000"/>
                <a:gd name="connsiteX50" fmla="*/ 187642 w 409575"/>
                <a:gd name="connsiteY50" fmla="*/ 919163 h 1143000"/>
                <a:gd name="connsiteX51" fmla="*/ 230505 w 409575"/>
                <a:gd name="connsiteY51" fmla="*/ 919163 h 1143000"/>
                <a:gd name="connsiteX52" fmla="*/ 230505 w 409575"/>
                <a:gd name="connsiteY52" fmla="*/ 1012508 h 1143000"/>
                <a:gd name="connsiteX53" fmla="*/ 187642 w 409575"/>
                <a:gd name="connsiteY53" fmla="*/ 351472 h 1143000"/>
                <a:gd name="connsiteX54" fmla="*/ 200977 w 409575"/>
                <a:gd name="connsiteY54" fmla="*/ 338138 h 1143000"/>
                <a:gd name="connsiteX55" fmla="*/ 229552 w 409575"/>
                <a:gd name="connsiteY55" fmla="*/ 337185 h 1143000"/>
                <a:gd name="connsiteX56" fmla="*/ 229552 w 409575"/>
                <a:gd name="connsiteY56" fmla="*/ 490538 h 1143000"/>
                <a:gd name="connsiteX57" fmla="*/ 208598 w 409575"/>
                <a:gd name="connsiteY57" fmla="*/ 502920 h 1143000"/>
                <a:gd name="connsiteX58" fmla="*/ 187642 w 409575"/>
                <a:gd name="connsiteY58" fmla="*/ 490538 h 1143000"/>
                <a:gd name="connsiteX59" fmla="*/ 187642 w 409575"/>
                <a:gd name="connsiteY59" fmla="*/ 351472 h 1143000"/>
                <a:gd name="connsiteX60" fmla="*/ 187642 w 409575"/>
                <a:gd name="connsiteY60" fmla="*/ 743903 h 1143000"/>
                <a:gd name="connsiteX61" fmla="*/ 227648 w 409575"/>
                <a:gd name="connsiteY61" fmla="*/ 727710 h 1143000"/>
                <a:gd name="connsiteX62" fmla="*/ 227648 w 409575"/>
                <a:gd name="connsiteY62" fmla="*/ 893445 h 1143000"/>
                <a:gd name="connsiteX63" fmla="*/ 202883 w 409575"/>
                <a:gd name="connsiteY63" fmla="*/ 893445 h 1143000"/>
                <a:gd name="connsiteX64" fmla="*/ 186690 w 409575"/>
                <a:gd name="connsiteY64" fmla="*/ 878205 h 1143000"/>
                <a:gd name="connsiteX65" fmla="*/ 187642 w 409575"/>
                <a:gd name="connsiteY65" fmla="*/ 743903 h 1143000"/>
                <a:gd name="connsiteX66" fmla="*/ 114300 w 409575"/>
                <a:gd name="connsiteY66" fmla="*/ 139065 h 1143000"/>
                <a:gd name="connsiteX67" fmla="*/ 154305 w 409575"/>
                <a:gd name="connsiteY67" fmla="*/ 139065 h 1143000"/>
                <a:gd name="connsiteX68" fmla="*/ 154305 w 409575"/>
                <a:gd name="connsiteY68" fmla="*/ 230505 h 1143000"/>
                <a:gd name="connsiteX69" fmla="*/ 154305 w 409575"/>
                <a:gd name="connsiteY69" fmla="*/ 269558 h 1143000"/>
                <a:gd name="connsiteX70" fmla="*/ 114300 w 409575"/>
                <a:gd name="connsiteY70" fmla="*/ 301943 h 1143000"/>
                <a:gd name="connsiteX71" fmla="*/ 114300 w 409575"/>
                <a:gd name="connsiteY71" fmla="*/ 139065 h 1143000"/>
                <a:gd name="connsiteX72" fmla="*/ 114300 w 409575"/>
                <a:gd name="connsiteY72" fmla="*/ 339090 h 1143000"/>
                <a:gd name="connsiteX73" fmla="*/ 130492 w 409575"/>
                <a:gd name="connsiteY73" fmla="*/ 337185 h 1143000"/>
                <a:gd name="connsiteX74" fmla="*/ 155258 w 409575"/>
                <a:gd name="connsiteY74" fmla="*/ 360997 h 1143000"/>
                <a:gd name="connsiteX75" fmla="*/ 155258 w 409575"/>
                <a:gd name="connsiteY75" fmla="*/ 472440 h 1143000"/>
                <a:gd name="connsiteX76" fmla="*/ 115252 w 409575"/>
                <a:gd name="connsiteY76" fmla="*/ 501015 h 1143000"/>
                <a:gd name="connsiteX77" fmla="*/ 114300 w 409575"/>
                <a:gd name="connsiteY77" fmla="*/ 339090 h 1143000"/>
                <a:gd name="connsiteX78" fmla="*/ 154305 w 409575"/>
                <a:gd name="connsiteY78" fmla="*/ 691515 h 1143000"/>
                <a:gd name="connsiteX79" fmla="*/ 114300 w 409575"/>
                <a:gd name="connsiteY79" fmla="*/ 691515 h 1143000"/>
                <a:gd name="connsiteX80" fmla="*/ 114300 w 409575"/>
                <a:gd name="connsiteY80" fmla="*/ 530543 h 1143000"/>
                <a:gd name="connsiteX81" fmla="*/ 154305 w 409575"/>
                <a:gd name="connsiteY81" fmla="*/ 559118 h 1143000"/>
                <a:gd name="connsiteX82" fmla="*/ 154305 w 409575"/>
                <a:gd name="connsiteY82" fmla="*/ 691515 h 1143000"/>
                <a:gd name="connsiteX83" fmla="*/ 114300 w 409575"/>
                <a:gd name="connsiteY83" fmla="*/ 727710 h 1143000"/>
                <a:gd name="connsiteX84" fmla="*/ 139065 w 409575"/>
                <a:gd name="connsiteY84" fmla="*/ 728663 h 1143000"/>
                <a:gd name="connsiteX85" fmla="*/ 154305 w 409575"/>
                <a:gd name="connsiteY85" fmla="*/ 741998 h 1143000"/>
                <a:gd name="connsiteX86" fmla="*/ 154305 w 409575"/>
                <a:gd name="connsiteY86" fmla="*/ 879158 h 1143000"/>
                <a:gd name="connsiteX87" fmla="*/ 114300 w 409575"/>
                <a:gd name="connsiteY87" fmla="*/ 894398 h 1143000"/>
                <a:gd name="connsiteX88" fmla="*/ 114300 w 409575"/>
                <a:gd name="connsiteY88" fmla="*/ 72771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409575" h="1143000">
                  <a:moveTo>
                    <a:pt x="417195" y="1149668"/>
                  </a:moveTo>
                  <a:cubicBezTo>
                    <a:pt x="417195" y="764858"/>
                    <a:pt x="417195" y="381953"/>
                    <a:pt x="417195" y="0"/>
                  </a:cubicBezTo>
                  <a:cubicBezTo>
                    <a:pt x="276225" y="0"/>
                    <a:pt x="139065" y="0"/>
                    <a:pt x="0" y="0"/>
                  </a:cubicBezTo>
                  <a:cubicBezTo>
                    <a:pt x="0" y="384810"/>
                    <a:pt x="0" y="766763"/>
                    <a:pt x="0" y="1149668"/>
                  </a:cubicBezTo>
                  <a:lnTo>
                    <a:pt x="417195" y="1149668"/>
                  </a:lnTo>
                  <a:close/>
                  <a:moveTo>
                    <a:pt x="342900" y="1091565"/>
                  </a:moveTo>
                  <a:cubicBezTo>
                    <a:pt x="342900" y="1034415"/>
                    <a:pt x="342900" y="977265"/>
                    <a:pt x="342900" y="921068"/>
                  </a:cubicBezTo>
                  <a:cubicBezTo>
                    <a:pt x="382905" y="914400"/>
                    <a:pt x="383858" y="914400"/>
                    <a:pt x="383858" y="951548"/>
                  </a:cubicBezTo>
                  <a:cubicBezTo>
                    <a:pt x="383858" y="987743"/>
                    <a:pt x="383858" y="1023938"/>
                    <a:pt x="383858" y="1061085"/>
                  </a:cubicBezTo>
                  <a:cubicBezTo>
                    <a:pt x="382905" y="1096328"/>
                    <a:pt x="382905" y="1097280"/>
                    <a:pt x="342900" y="1091565"/>
                  </a:cubicBezTo>
                  <a:close/>
                  <a:moveTo>
                    <a:pt x="382905" y="879158"/>
                  </a:moveTo>
                  <a:cubicBezTo>
                    <a:pt x="381000" y="906780"/>
                    <a:pt x="358140" y="887730"/>
                    <a:pt x="343852" y="894398"/>
                  </a:cubicBezTo>
                  <a:cubicBezTo>
                    <a:pt x="343852" y="838200"/>
                    <a:pt x="343852" y="784860"/>
                    <a:pt x="343852" y="727710"/>
                  </a:cubicBezTo>
                  <a:cubicBezTo>
                    <a:pt x="353377" y="727710"/>
                    <a:pt x="360998" y="725805"/>
                    <a:pt x="367665" y="728663"/>
                  </a:cubicBezTo>
                  <a:cubicBezTo>
                    <a:pt x="373380" y="730568"/>
                    <a:pt x="382905" y="737235"/>
                    <a:pt x="382905" y="741998"/>
                  </a:cubicBezTo>
                  <a:cubicBezTo>
                    <a:pt x="383858" y="787718"/>
                    <a:pt x="384810" y="833438"/>
                    <a:pt x="382905" y="879158"/>
                  </a:cubicBezTo>
                  <a:close/>
                  <a:moveTo>
                    <a:pt x="342900" y="139065"/>
                  </a:moveTo>
                  <a:cubicBezTo>
                    <a:pt x="356235" y="139065"/>
                    <a:pt x="367665" y="139065"/>
                    <a:pt x="382905" y="139065"/>
                  </a:cubicBezTo>
                  <a:cubicBezTo>
                    <a:pt x="382905" y="168593"/>
                    <a:pt x="382905" y="197168"/>
                    <a:pt x="382905" y="225743"/>
                  </a:cubicBezTo>
                  <a:cubicBezTo>
                    <a:pt x="382905" y="240030"/>
                    <a:pt x="382905" y="254318"/>
                    <a:pt x="382905" y="268605"/>
                  </a:cubicBezTo>
                  <a:cubicBezTo>
                    <a:pt x="382905" y="305753"/>
                    <a:pt x="382905" y="305753"/>
                    <a:pt x="342900" y="301943"/>
                  </a:cubicBezTo>
                  <a:cubicBezTo>
                    <a:pt x="342900" y="246698"/>
                    <a:pt x="342900" y="193358"/>
                    <a:pt x="342900" y="139065"/>
                  </a:cubicBezTo>
                  <a:close/>
                  <a:moveTo>
                    <a:pt x="382905" y="470535"/>
                  </a:moveTo>
                  <a:cubicBezTo>
                    <a:pt x="382905" y="506730"/>
                    <a:pt x="382905" y="506730"/>
                    <a:pt x="342900" y="501015"/>
                  </a:cubicBezTo>
                  <a:cubicBezTo>
                    <a:pt x="342900" y="447675"/>
                    <a:pt x="342900" y="393383"/>
                    <a:pt x="342900" y="340043"/>
                  </a:cubicBezTo>
                  <a:cubicBezTo>
                    <a:pt x="382905" y="333375"/>
                    <a:pt x="382905" y="333375"/>
                    <a:pt x="382905" y="370522"/>
                  </a:cubicBezTo>
                  <a:cubicBezTo>
                    <a:pt x="382905" y="403860"/>
                    <a:pt x="382905" y="437197"/>
                    <a:pt x="382905" y="470535"/>
                  </a:cubicBezTo>
                  <a:close/>
                  <a:moveTo>
                    <a:pt x="342900" y="531495"/>
                  </a:moveTo>
                  <a:cubicBezTo>
                    <a:pt x="378142" y="521018"/>
                    <a:pt x="383858" y="523875"/>
                    <a:pt x="383858" y="559118"/>
                  </a:cubicBezTo>
                  <a:cubicBezTo>
                    <a:pt x="383858" y="601980"/>
                    <a:pt x="383858" y="645795"/>
                    <a:pt x="383858" y="690563"/>
                  </a:cubicBezTo>
                  <a:cubicBezTo>
                    <a:pt x="368617" y="690563"/>
                    <a:pt x="356235" y="690563"/>
                    <a:pt x="342900" y="690563"/>
                  </a:cubicBezTo>
                  <a:cubicBezTo>
                    <a:pt x="342900" y="637223"/>
                    <a:pt x="342900" y="584835"/>
                    <a:pt x="342900" y="531495"/>
                  </a:cubicBezTo>
                  <a:close/>
                  <a:moveTo>
                    <a:pt x="263842" y="139065"/>
                  </a:moveTo>
                  <a:cubicBezTo>
                    <a:pt x="279083" y="139065"/>
                    <a:pt x="290512" y="139065"/>
                    <a:pt x="305752" y="139065"/>
                  </a:cubicBezTo>
                  <a:cubicBezTo>
                    <a:pt x="305752" y="177165"/>
                    <a:pt x="305752" y="214313"/>
                    <a:pt x="305752" y="250508"/>
                  </a:cubicBezTo>
                  <a:cubicBezTo>
                    <a:pt x="305752" y="260033"/>
                    <a:pt x="305752" y="268605"/>
                    <a:pt x="305752" y="278130"/>
                  </a:cubicBezTo>
                  <a:cubicBezTo>
                    <a:pt x="305752" y="303847"/>
                    <a:pt x="301942" y="307658"/>
                    <a:pt x="277177" y="302895"/>
                  </a:cubicBezTo>
                  <a:cubicBezTo>
                    <a:pt x="272415" y="301943"/>
                    <a:pt x="264795" y="294323"/>
                    <a:pt x="264795" y="289560"/>
                  </a:cubicBezTo>
                  <a:cubicBezTo>
                    <a:pt x="263842" y="240030"/>
                    <a:pt x="263842" y="190500"/>
                    <a:pt x="263842" y="139065"/>
                  </a:cubicBezTo>
                  <a:close/>
                  <a:moveTo>
                    <a:pt x="284798" y="526733"/>
                  </a:moveTo>
                  <a:cubicBezTo>
                    <a:pt x="301942" y="526733"/>
                    <a:pt x="306705" y="533400"/>
                    <a:pt x="306705" y="549593"/>
                  </a:cubicBezTo>
                  <a:cubicBezTo>
                    <a:pt x="305752" y="596265"/>
                    <a:pt x="306705" y="641985"/>
                    <a:pt x="306705" y="691515"/>
                  </a:cubicBezTo>
                  <a:cubicBezTo>
                    <a:pt x="291465" y="691515"/>
                    <a:pt x="280035" y="691515"/>
                    <a:pt x="264795" y="691515"/>
                  </a:cubicBezTo>
                  <a:cubicBezTo>
                    <a:pt x="264795" y="661035"/>
                    <a:pt x="264795" y="631508"/>
                    <a:pt x="264795" y="602933"/>
                  </a:cubicBezTo>
                  <a:cubicBezTo>
                    <a:pt x="264795" y="585788"/>
                    <a:pt x="265748" y="567690"/>
                    <a:pt x="264795" y="550545"/>
                  </a:cubicBezTo>
                  <a:cubicBezTo>
                    <a:pt x="262890" y="534353"/>
                    <a:pt x="267652" y="526733"/>
                    <a:pt x="284798" y="526733"/>
                  </a:cubicBezTo>
                  <a:close/>
                  <a:moveTo>
                    <a:pt x="230505" y="1012508"/>
                  </a:moveTo>
                  <a:cubicBezTo>
                    <a:pt x="230505" y="1034415"/>
                    <a:pt x="230505" y="1056323"/>
                    <a:pt x="230505" y="1079183"/>
                  </a:cubicBezTo>
                  <a:cubicBezTo>
                    <a:pt x="230505" y="1094423"/>
                    <a:pt x="220980" y="1094423"/>
                    <a:pt x="210502" y="1093470"/>
                  </a:cubicBezTo>
                  <a:cubicBezTo>
                    <a:pt x="200025" y="1093470"/>
                    <a:pt x="187642" y="1096328"/>
                    <a:pt x="187642" y="1079183"/>
                  </a:cubicBezTo>
                  <a:cubicBezTo>
                    <a:pt x="187642" y="1026795"/>
                    <a:pt x="187642" y="974408"/>
                    <a:pt x="187642" y="919163"/>
                  </a:cubicBezTo>
                  <a:cubicBezTo>
                    <a:pt x="202883" y="919163"/>
                    <a:pt x="215265" y="919163"/>
                    <a:pt x="230505" y="919163"/>
                  </a:cubicBezTo>
                  <a:cubicBezTo>
                    <a:pt x="230505" y="951548"/>
                    <a:pt x="230505" y="982027"/>
                    <a:pt x="230505" y="1012508"/>
                  </a:cubicBezTo>
                  <a:close/>
                  <a:moveTo>
                    <a:pt x="187642" y="351472"/>
                  </a:moveTo>
                  <a:cubicBezTo>
                    <a:pt x="187642" y="346710"/>
                    <a:pt x="195262" y="340043"/>
                    <a:pt x="200977" y="338138"/>
                  </a:cubicBezTo>
                  <a:cubicBezTo>
                    <a:pt x="208598" y="336233"/>
                    <a:pt x="217170" y="337185"/>
                    <a:pt x="229552" y="337185"/>
                  </a:cubicBezTo>
                  <a:cubicBezTo>
                    <a:pt x="229552" y="390525"/>
                    <a:pt x="229552" y="440055"/>
                    <a:pt x="229552" y="490538"/>
                  </a:cubicBezTo>
                  <a:cubicBezTo>
                    <a:pt x="229552" y="506730"/>
                    <a:pt x="217170" y="504825"/>
                    <a:pt x="208598" y="502920"/>
                  </a:cubicBezTo>
                  <a:cubicBezTo>
                    <a:pt x="200977" y="501015"/>
                    <a:pt x="187642" y="495300"/>
                    <a:pt x="187642" y="490538"/>
                  </a:cubicBezTo>
                  <a:cubicBezTo>
                    <a:pt x="186690" y="443865"/>
                    <a:pt x="186690" y="398145"/>
                    <a:pt x="187642" y="351472"/>
                  </a:cubicBezTo>
                  <a:close/>
                  <a:moveTo>
                    <a:pt x="187642" y="743903"/>
                  </a:moveTo>
                  <a:cubicBezTo>
                    <a:pt x="188595" y="715328"/>
                    <a:pt x="212408" y="733425"/>
                    <a:pt x="227648" y="727710"/>
                  </a:cubicBezTo>
                  <a:cubicBezTo>
                    <a:pt x="227648" y="783908"/>
                    <a:pt x="227648" y="837248"/>
                    <a:pt x="227648" y="893445"/>
                  </a:cubicBezTo>
                  <a:cubicBezTo>
                    <a:pt x="218123" y="893445"/>
                    <a:pt x="210502" y="893445"/>
                    <a:pt x="202883" y="893445"/>
                  </a:cubicBezTo>
                  <a:cubicBezTo>
                    <a:pt x="191452" y="894398"/>
                    <a:pt x="186690" y="889635"/>
                    <a:pt x="186690" y="878205"/>
                  </a:cubicBezTo>
                  <a:cubicBezTo>
                    <a:pt x="187642" y="833438"/>
                    <a:pt x="185737" y="787718"/>
                    <a:pt x="187642" y="743903"/>
                  </a:cubicBezTo>
                  <a:close/>
                  <a:moveTo>
                    <a:pt x="114300" y="139065"/>
                  </a:moveTo>
                  <a:cubicBezTo>
                    <a:pt x="127635" y="139065"/>
                    <a:pt x="139065" y="139065"/>
                    <a:pt x="154305" y="139065"/>
                  </a:cubicBezTo>
                  <a:cubicBezTo>
                    <a:pt x="154305" y="170498"/>
                    <a:pt x="154305" y="200025"/>
                    <a:pt x="154305" y="230505"/>
                  </a:cubicBezTo>
                  <a:cubicBezTo>
                    <a:pt x="154305" y="243840"/>
                    <a:pt x="154305" y="256223"/>
                    <a:pt x="154305" y="269558"/>
                  </a:cubicBezTo>
                  <a:cubicBezTo>
                    <a:pt x="154305" y="306705"/>
                    <a:pt x="154305" y="306705"/>
                    <a:pt x="114300" y="301943"/>
                  </a:cubicBezTo>
                  <a:cubicBezTo>
                    <a:pt x="114300" y="248603"/>
                    <a:pt x="114300" y="195263"/>
                    <a:pt x="114300" y="139065"/>
                  </a:cubicBezTo>
                  <a:close/>
                  <a:moveTo>
                    <a:pt x="114300" y="339090"/>
                  </a:moveTo>
                  <a:cubicBezTo>
                    <a:pt x="120015" y="338138"/>
                    <a:pt x="124777" y="338138"/>
                    <a:pt x="130492" y="337185"/>
                  </a:cubicBezTo>
                  <a:cubicBezTo>
                    <a:pt x="148590" y="334328"/>
                    <a:pt x="156210" y="340995"/>
                    <a:pt x="155258" y="360997"/>
                  </a:cubicBezTo>
                  <a:cubicBezTo>
                    <a:pt x="154305" y="398145"/>
                    <a:pt x="155258" y="435293"/>
                    <a:pt x="155258" y="472440"/>
                  </a:cubicBezTo>
                  <a:cubicBezTo>
                    <a:pt x="155258" y="506730"/>
                    <a:pt x="152400" y="508635"/>
                    <a:pt x="115252" y="501015"/>
                  </a:cubicBezTo>
                  <a:cubicBezTo>
                    <a:pt x="114300" y="447675"/>
                    <a:pt x="114300" y="394335"/>
                    <a:pt x="114300" y="339090"/>
                  </a:cubicBezTo>
                  <a:close/>
                  <a:moveTo>
                    <a:pt x="154305" y="691515"/>
                  </a:moveTo>
                  <a:cubicBezTo>
                    <a:pt x="139065" y="691515"/>
                    <a:pt x="127635" y="691515"/>
                    <a:pt x="114300" y="691515"/>
                  </a:cubicBezTo>
                  <a:cubicBezTo>
                    <a:pt x="114300" y="637223"/>
                    <a:pt x="114300" y="583883"/>
                    <a:pt x="114300" y="530543"/>
                  </a:cubicBezTo>
                  <a:cubicBezTo>
                    <a:pt x="150495" y="521018"/>
                    <a:pt x="154305" y="523875"/>
                    <a:pt x="154305" y="559118"/>
                  </a:cubicBezTo>
                  <a:cubicBezTo>
                    <a:pt x="154305" y="603885"/>
                    <a:pt x="154305" y="646748"/>
                    <a:pt x="154305" y="691515"/>
                  </a:cubicBezTo>
                  <a:close/>
                  <a:moveTo>
                    <a:pt x="114300" y="727710"/>
                  </a:moveTo>
                  <a:cubicBezTo>
                    <a:pt x="123825" y="727710"/>
                    <a:pt x="132398" y="725805"/>
                    <a:pt x="139065" y="728663"/>
                  </a:cubicBezTo>
                  <a:cubicBezTo>
                    <a:pt x="144780" y="730568"/>
                    <a:pt x="154305" y="737235"/>
                    <a:pt x="154305" y="741998"/>
                  </a:cubicBezTo>
                  <a:cubicBezTo>
                    <a:pt x="155258" y="787718"/>
                    <a:pt x="157162" y="833438"/>
                    <a:pt x="154305" y="879158"/>
                  </a:cubicBezTo>
                  <a:cubicBezTo>
                    <a:pt x="152400" y="906780"/>
                    <a:pt x="129540" y="887730"/>
                    <a:pt x="114300" y="894398"/>
                  </a:cubicBezTo>
                  <a:cubicBezTo>
                    <a:pt x="114300" y="837248"/>
                    <a:pt x="114300" y="783908"/>
                    <a:pt x="114300" y="7277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Freeform: Shape 124"/>
            <p:cNvSpPr/>
            <p:nvPr/>
          </p:nvSpPr>
          <p:spPr>
            <a:xfrm rot="21180530">
              <a:off x="5712813" y="1452010"/>
              <a:ext cx="216227" cy="556013"/>
            </a:xfrm>
            <a:custGeom>
              <a:avLst/>
              <a:gdLst>
                <a:gd name="connsiteX0" fmla="*/ 0 w 466725"/>
                <a:gd name="connsiteY0" fmla="*/ 1203008 h 1200150"/>
                <a:gd name="connsiteX1" fmla="*/ 468630 w 466725"/>
                <a:gd name="connsiteY1" fmla="*/ 1203008 h 1200150"/>
                <a:gd name="connsiteX2" fmla="*/ 464820 w 466725"/>
                <a:gd name="connsiteY2" fmla="*/ 1182053 h 1200150"/>
                <a:gd name="connsiteX3" fmla="*/ 464820 w 466725"/>
                <a:gd name="connsiteY3" fmla="*/ 32385 h 1200150"/>
                <a:gd name="connsiteX4" fmla="*/ 464820 w 466725"/>
                <a:gd name="connsiteY4" fmla="*/ 0 h 1200150"/>
                <a:gd name="connsiteX5" fmla="*/ 0 w 466725"/>
                <a:gd name="connsiteY5" fmla="*/ 0 h 1200150"/>
                <a:gd name="connsiteX6" fmla="*/ 0 w 466725"/>
                <a:gd name="connsiteY6" fmla="*/ 29528 h 1200150"/>
                <a:gd name="connsiteX7" fmla="*/ 0 w 466725"/>
                <a:gd name="connsiteY7" fmla="*/ 1183958 h 1200150"/>
                <a:gd name="connsiteX8" fmla="*/ 0 w 466725"/>
                <a:gd name="connsiteY8" fmla="*/ 1203008 h 1200150"/>
                <a:gd name="connsiteX9" fmla="*/ 110490 w 466725"/>
                <a:gd name="connsiteY9" fmla="*/ 892493 h 1200150"/>
                <a:gd name="connsiteX10" fmla="*/ 41910 w 466725"/>
                <a:gd name="connsiteY10" fmla="*/ 892493 h 1200150"/>
                <a:gd name="connsiteX11" fmla="*/ 41910 w 466725"/>
                <a:gd name="connsiteY11" fmla="*/ 825818 h 1200150"/>
                <a:gd name="connsiteX12" fmla="*/ 110490 w 466725"/>
                <a:gd name="connsiteY12" fmla="*/ 825818 h 1200150"/>
                <a:gd name="connsiteX13" fmla="*/ 110490 w 466725"/>
                <a:gd name="connsiteY13" fmla="*/ 892493 h 1200150"/>
                <a:gd name="connsiteX14" fmla="*/ 204788 w 466725"/>
                <a:gd name="connsiteY14" fmla="*/ 892493 h 1200150"/>
                <a:gd name="connsiteX15" fmla="*/ 146685 w 466725"/>
                <a:gd name="connsiteY15" fmla="*/ 892493 h 1200150"/>
                <a:gd name="connsiteX16" fmla="*/ 146685 w 466725"/>
                <a:gd name="connsiteY16" fmla="*/ 824865 h 1200150"/>
                <a:gd name="connsiteX17" fmla="*/ 204788 w 466725"/>
                <a:gd name="connsiteY17" fmla="*/ 824865 h 1200150"/>
                <a:gd name="connsiteX18" fmla="*/ 204788 w 466725"/>
                <a:gd name="connsiteY18" fmla="*/ 892493 h 1200150"/>
                <a:gd name="connsiteX19" fmla="*/ 206692 w 466725"/>
                <a:gd name="connsiteY19" fmla="*/ 673418 h 1200150"/>
                <a:gd name="connsiteX20" fmla="*/ 206692 w 466725"/>
                <a:gd name="connsiteY20" fmla="*/ 701040 h 1200150"/>
                <a:gd name="connsiteX21" fmla="*/ 195263 w 466725"/>
                <a:gd name="connsiteY21" fmla="*/ 702945 h 1200150"/>
                <a:gd name="connsiteX22" fmla="*/ 144780 w 466725"/>
                <a:gd name="connsiteY22" fmla="*/ 652463 h 1200150"/>
                <a:gd name="connsiteX23" fmla="*/ 164782 w 466725"/>
                <a:gd name="connsiteY23" fmla="*/ 632460 h 1200150"/>
                <a:gd name="connsiteX24" fmla="*/ 206692 w 466725"/>
                <a:gd name="connsiteY24" fmla="*/ 673418 h 1200150"/>
                <a:gd name="connsiteX25" fmla="*/ 309563 w 466725"/>
                <a:gd name="connsiteY25" fmla="*/ 892493 h 1200150"/>
                <a:gd name="connsiteX26" fmla="*/ 252413 w 466725"/>
                <a:gd name="connsiteY26" fmla="*/ 892493 h 1200150"/>
                <a:gd name="connsiteX27" fmla="*/ 252413 w 466725"/>
                <a:gd name="connsiteY27" fmla="*/ 824865 h 1200150"/>
                <a:gd name="connsiteX28" fmla="*/ 309563 w 466725"/>
                <a:gd name="connsiteY28" fmla="*/ 824865 h 1200150"/>
                <a:gd name="connsiteX29" fmla="*/ 309563 w 466725"/>
                <a:gd name="connsiteY29" fmla="*/ 892493 h 1200150"/>
                <a:gd name="connsiteX30" fmla="*/ 311467 w 466725"/>
                <a:gd name="connsiteY30" fmla="*/ 701993 h 1200150"/>
                <a:gd name="connsiteX31" fmla="*/ 250507 w 466725"/>
                <a:gd name="connsiteY31" fmla="*/ 701993 h 1200150"/>
                <a:gd name="connsiteX32" fmla="*/ 251460 w 466725"/>
                <a:gd name="connsiteY32" fmla="*/ 644843 h 1200150"/>
                <a:gd name="connsiteX33" fmla="*/ 264795 w 466725"/>
                <a:gd name="connsiteY33" fmla="*/ 633413 h 1200150"/>
                <a:gd name="connsiteX34" fmla="*/ 311467 w 466725"/>
                <a:gd name="connsiteY34" fmla="*/ 672465 h 1200150"/>
                <a:gd name="connsiteX35" fmla="*/ 311467 w 466725"/>
                <a:gd name="connsiteY35" fmla="*/ 701993 h 1200150"/>
                <a:gd name="connsiteX36" fmla="*/ 404813 w 466725"/>
                <a:gd name="connsiteY36" fmla="*/ 892493 h 1200150"/>
                <a:gd name="connsiteX37" fmla="*/ 347663 w 466725"/>
                <a:gd name="connsiteY37" fmla="*/ 892493 h 1200150"/>
                <a:gd name="connsiteX38" fmla="*/ 347663 w 466725"/>
                <a:gd name="connsiteY38" fmla="*/ 824865 h 1200150"/>
                <a:gd name="connsiteX39" fmla="*/ 404813 w 466725"/>
                <a:gd name="connsiteY39" fmla="*/ 824865 h 1200150"/>
                <a:gd name="connsiteX40" fmla="*/ 404813 w 466725"/>
                <a:gd name="connsiteY40" fmla="*/ 892493 h 1200150"/>
                <a:gd name="connsiteX41" fmla="*/ 404813 w 466725"/>
                <a:gd name="connsiteY41" fmla="*/ 797243 h 1200150"/>
                <a:gd name="connsiteX42" fmla="*/ 346710 w 466725"/>
                <a:gd name="connsiteY42" fmla="*/ 797243 h 1200150"/>
                <a:gd name="connsiteX43" fmla="*/ 345757 w 466725"/>
                <a:gd name="connsiteY43" fmla="*/ 779145 h 1200150"/>
                <a:gd name="connsiteX44" fmla="*/ 404813 w 466725"/>
                <a:gd name="connsiteY44" fmla="*/ 731520 h 1200150"/>
                <a:gd name="connsiteX45" fmla="*/ 404813 w 466725"/>
                <a:gd name="connsiteY45" fmla="*/ 797243 h 1200150"/>
                <a:gd name="connsiteX46" fmla="*/ 405765 w 466725"/>
                <a:gd name="connsiteY46" fmla="*/ 701993 h 1200150"/>
                <a:gd name="connsiteX47" fmla="*/ 345757 w 466725"/>
                <a:gd name="connsiteY47" fmla="*/ 701993 h 1200150"/>
                <a:gd name="connsiteX48" fmla="*/ 345757 w 466725"/>
                <a:gd name="connsiteY48" fmla="*/ 643890 h 1200150"/>
                <a:gd name="connsiteX49" fmla="*/ 355282 w 466725"/>
                <a:gd name="connsiteY49" fmla="*/ 634365 h 1200150"/>
                <a:gd name="connsiteX50" fmla="*/ 404813 w 466725"/>
                <a:gd name="connsiteY50" fmla="*/ 634365 h 1200150"/>
                <a:gd name="connsiteX51" fmla="*/ 405765 w 466725"/>
                <a:gd name="connsiteY51" fmla="*/ 701993 h 1200150"/>
                <a:gd name="connsiteX52" fmla="*/ 405765 w 466725"/>
                <a:gd name="connsiteY52" fmla="*/ 444818 h 1200150"/>
                <a:gd name="connsiteX53" fmla="*/ 405765 w 466725"/>
                <a:gd name="connsiteY53" fmla="*/ 513398 h 1200150"/>
                <a:gd name="connsiteX54" fmla="*/ 358140 w 466725"/>
                <a:gd name="connsiteY54" fmla="*/ 512445 h 1200150"/>
                <a:gd name="connsiteX55" fmla="*/ 345757 w 466725"/>
                <a:gd name="connsiteY55" fmla="*/ 500063 h 1200150"/>
                <a:gd name="connsiteX56" fmla="*/ 344805 w 466725"/>
                <a:gd name="connsiteY56" fmla="*/ 443865 h 1200150"/>
                <a:gd name="connsiteX57" fmla="*/ 405765 w 466725"/>
                <a:gd name="connsiteY57" fmla="*/ 444818 h 1200150"/>
                <a:gd name="connsiteX58" fmla="*/ 404813 w 466725"/>
                <a:gd name="connsiteY58" fmla="*/ 321945 h 1200150"/>
                <a:gd name="connsiteX59" fmla="*/ 346710 w 466725"/>
                <a:gd name="connsiteY59" fmla="*/ 321945 h 1200150"/>
                <a:gd name="connsiteX60" fmla="*/ 346710 w 466725"/>
                <a:gd name="connsiteY60" fmla="*/ 254318 h 1200150"/>
                <a:gd name="connsiteX61" fmla="*/ 404813 w 466725"/>
                <a:gd name="connsiteY61" fmla="*/ 254318 h 1200150"/>
                <a:gd name="connsiteX62" fmla="*/ 404813 w 466725"/>
                <a:gd name="connsiteY62" fmla="*/ 321945 h 1200150"/>
                <a:gd name="connsiteX63" fmla="*/ 404813 w 466725"/>
                <a:gd name="connsiteY63" fmla="*/ 159068 h 1200150"/>
                <a:gd name="connsiteX64" fmla="*/ 404813 w 466725"/>
                <a:gd name="connsiteY64" fmla="*/ 224790 h 1200150"/>
                <a:gd name="connsiteX65" fmla="*/ 346710 w 466725"/>
                <a:gd name="connsiteY65" fmla="*/ 224790 h 1200150"/>
                <a:gd name="connsiteX66" fmla="*/ 345757 w 466725"/>
                <a:gd name="connsiteY66" fmla="*/ 207645 h 1200150"/>
                <a:gd name="connsiteX67" fmla="*/ 404813 w 466725"/>
                <a:gd name="connsiteY67" fmla="*/ 159068 h 1200150"/>
                <a:gd name="connsiteX68" fmla="*/ 346710 w 466725"/>
                <a:gd name="connsiteY68" fmla="*/ 349568 h 1200150"/>
                <a:gd name="connsiteX69" fmla="*/ 403860 w 466725"/>
                <a:gd name="connsiteY69" fmla="*/ 349568 h 1200150"/>
                <a:gd name="connsiteX70" fmla="*/ 403860 w 466725"/>
                <a:gd name="connsiteY70" fmla="*/ 415290 h 1200150"/>
                <a:gd name="connsiteX71" fmla="*/ 399097 w 466725"/>
                <a:gd name="connsiteY71" fmla="*/ 417195 h 1200150"/>
                <a:gd name="connsiteX72" fmla="*/ 346710 w 466725"/>
                <a:gd name="connsiteY72" fmla="*/ 349568 h 1200150"/>
                <a:gd name="connsiteX73" fmla="*/ 348615 w 466725"/>
                <a:gd name="connsiteY73" fmla="*/ 544830 h 1200150"/>
                <a:gd name="connsiteX74" fmla="*/ 405765 w 466725"/>
                <a:gd name="connsiteY74" fmla="*/ 534353 h 1200150"/>
                <a:gd name="connsiteX75" fmla="*/ 405765 w 466725"/>
                <a:gd name="connsiteY75" fmla="*/ 593408 h 1200150"/>
                <a:gd name="connsiteX76" fmla="*/ 403860 w 466725"/>
                <a:gd name="connsiteY76" fmla="*/ 611505 h 1200150"/>
                <a:gd name="connsiteX77" fmla="*/ 348615 w 466725"/>
                <a:gd name="connsiteY77" fmla="*/ 602933 h 1200150"/>
                <a:gd name="connsiteX78" fmla="*/ 348615 w 466725"/>
                <a:gd name="connsiteY78" fmla="*/ 544830 h 1200150"/>
                <a:gd name="connsiteX79" fmla="*/ 306705 w 466725"/>
                <a:gd name="connsiteY79" fmla="*/ 605790 h 1200150"/>
                <a:gd name="connsiteX80" fmla="*/ 258127 w 466725"/>
                <a:gd name="connsiteY80" fmla="*/ 607695 h 1200150"/>
                <a:gd name="connsiteX81" fmla="*/ 251460 w 466725"/>
                <a:gd name="connsiteY81" fmla="*/ 595313 h 1200150"/>
                <a:gd name="connsiteX82" fmla="*/ 251460 w 466725"/>
                <a:gd name="connsiteY82" fmla="*/ 570548 h 1200150"/>
                <a:gd name="connsiteX83" fmla="*/ 284797 w 466725"/>
                <a:gd name="connsiteY83" fmla="*/ 537210 h 1200150"/>
                <a:gd name="connsiteX84" fmla="*/ 314325 w 466725"/>
                <a:gd name="connsiteY84" fmla="*/ 575310 h 1200150"/>
                <a:gd name="connsiteX85" fmla="*/ 306705 w 466725"/>
                <a:gd name="connsiteY85" fmla="*/ 605790 h 1200150"/>
                <a:gd name="connsiteX86" fmla="*/ 252413 w 466725"/>
                <a:gd name="connsiteY86" fmla="*/ 254318 h 1200150"/>
                <a:gd name="connsiteX87" fmla="*/ 309563 w 466725"/>
                <a:gd name="connsiteY87" fmla="*/ 254318 h 1200150"/>
                <a:gd name="connsiteX88" fmla="*/ 309563 w 466725"/>
                <a:gd name="connsiteY88" fmla="*/ 321945 h 1200150"/>
                <a:gd name="connsiteX89" fmla="*/ 252413 w 466725"/>
                <a:gd name="connsiteY89" fmla="*/ 321945 h 1200150"/>
                <a:gd name="connsiteX90" fmla="*/ 252413 w 466725"/>
                <a:gd name="connsiteY90" fmla="*/ 254318 h 1200150"/>
                <a:gd name="connsiteX91" fmla="*/ 253365 w 466725"/>
                <a:gd name="connsiteY91" fmla="*/ 349568 h 1200150"/>
                <a:gd name="connsiteX92" fmla="*/ 309563 w 466725"/>
                <a:gd name="connsiteY92" fmla="*/ 349568 h 1200150"/>
                <a:gd name="connsiteX93" fmla="*/ 309563 w 466725"/>
                <a:gd name="connsiteY93" fmla="*/ 414338 h 1200150"/>
                <a:gd name="connsiteX94" fmla="*/ 304800 w 466725"/>
                <a:gd name="connsiteY94" fmla="*/ 417195 h 1200150"/>
                <a:gd name="connsiteX95" fmla="*/ 253365 w 466725"/>
                <a:gd name="connsiteY95" fmla="*/ 349568 h 1200150"/>
                <a:gd name="connsiteX96" fmla="*/ 254317 w 466725"/>
                <a:gd name="connsiteY96" fmla="*/ 736283 h 1200150"/>
                <a:gd name="connsiteX97" fmla="*/ 310515 w 466725"/>
                <a:gd name="connsiteY97" fmla="*/ 725805 h 1200150"/>
                <a:gd name="connsiteX98" fmla="*/ 310515 w 466725"/>
                <a:gd name="connsiteY98" fmla="*/ 799147 h 1200150"/>
                <a:gd name="connsiteX99" fmla="*/ 255270 w 466725"/>
                <a:gd name="connsiteY99" fmla="*/ 793433 h 1200150"/>
                <a:gd name="connsiteX100" fmla="*/ 254317 w 466725"/>
                <a:gd name="connsiteY100" fmla="*/ 736283 h 1200150"/>
                <a:gd name="connsiteX101" fmla="*/ 201930 w 466725"/>
                <a:gd name="connsiteY101" fmla="*/ 605790 h 1200150"/>
                <a:gd name="connsiteX102" fmla="*/ 153352 w 466725"/>
                <a:gd name="connsiteY102" fmla="*/ 607695 h 1200150"/>
                <a:gd name="connsiteX103" fmla="*/ 146685 w 466725"/>
                <a:gd name="connsiteY103" fmla="*/ 595313 h 1200150"/>
                <a:gd name="connsiteX104" fmla="*/ 145732 w 466725"/>
                <a:gd name="connsiteY104" fmla="*/ 559118 h 1200150"/>
                <a:gd name="connsiteX105" fmla="*/ 169545 w 466725"/>
                <a:gd name="connsiteY105" fmla="*/ 536258 h 1200150"/>
                <a:gd name="connsiteX106" fmla="*/ 208597 w 466725"/>
                <a:gd name="connsiteY106" fmla="*/ 574358 h 1200150"/>
                <a:gd name="connsiteX107" fmla="*/ 201930 w 466725"/>
                <a:gd name="connsiteY107" fmla="*/ 605790 h 1200150"/>
                <a:gd name="connsiteX108" fmla="*/ 145732 w 466725"/>
                <a:gd name="connsiteY108" fmla="*/ 167640 h 1200150"/>
                <a:gd name="connsiteX109" fmla="*/ 157163 w 466725"/>
                <a:gd name="connsiteY109" fmla="*/ 158115 h 1200150"/>
                <a:gd name="connsiteX110" fmla="*/ 204788 w 466725"/>
                <a:gd name="connsiteY110" fmla="*/ 158115 h 1200150"/>
                <a:gd name="connsiteX111" fmla="*/ 204788 w 466725"/>
                <a:gd name="connsiteY111" fmla="*/ 226695 h 1200150"/>
                <a:gd name="connsiteX112" fmla="*/ 144780 w 466725"/>
                <a:gd name="connsiteY112" fmla="*/ 226695 h 1200150"/>
                <a:gd name="connsiteX113" fmla="*/ 145732 w 466725"/>
                <a:gd name="connsiteY113" fmla="*/ 167640 h 1200150"/>
                <a:gd name="connsiteX114" fmla="*/ 204788 w 466725"/>
                <a:gd name="connsiteY114" fmla="*/ 254318 h 1200150"/>
                <a:gd name="connsiteX115" fmla="*/ 204788 w 466725"/>
                <a:gd name="connsiteY115" fmla="*/ 320993 h 1200150"/>
                <a:gd name="connsiteX116" fmla="*/ 146685 w 466725"/>
                <a:gd name="connsiteY116" fmla="*/ 320993 h 1200150"/>
                <a:gd name="connsiteX117" fmla="*/ 146685 w 466725"/>
                <a:gd name="connsiteY117" fmla="*/ 254318 h 1200150"/>
                <a:gd name="connsiteX118" fmla="*/ 204788 w 466725"/>
                <a:gd name="connsiteY118" fmla="*/ 254318 h 1200150"/>
                <a:gd name="connsiteX119" fmla="*/ 144780 w 466725"/>
                <a:gd name="connsiteY119" fmla="*/ 349568 h 1200150"/>
                <a:gd name="connsiteX120" fmla="*/ 205740 w 466725"/>
                <a:gd name="connsiteY120" fmla="*/ 349568 h 1200150"/>
                <a:gd name="connsiteX121" fmla="*/ 204788 w 466725"/>
                <a:gd name="connsiteY121" fmla="*/ 407670 h 1200150"/>
                <a:gd name="connsiteX122" fmla="*/ 194310 w 466725"/>
                <a:gd name="connsiteY122" fmla="*/ 418148 h 1200150"/>
                <a:gd name="connsiteX123" fmla="*/ 144780 w 466725"/>
                <a:gd name="connsiteY123" fmla="*/ 377190 h 1200150"/>
                <a:gd name="connsiteX124" fmla="*/ 144780 w 466725"/>
                <a:gd name="connsiteY124" fmla="*/ 349568 h 1200150"/>
                <a:gd name="connsiteX125" fmla="*/ 148590 w 466725"/>
                <a:gd name="connsiteY125" fmla="*/ 451485 h 1200150"/>
                <a:gd name="connsiteX126" fmla="*/ 204788 w 466725"/>
                <a:gd name="connsiteY126" fmla="*/ 441008 h 1200150"/>
                <a:gd name="connsiteX127" fmla="*/ 204788 w 466725"/>
                <a:gd name="connsiteY127" fmla="*/ 515303 h 1200150"/>
                <a:gd name="connsiteX128" fmla="*/ 148590 w 466725"/>
                <a:gd name="connsiteY128" fmla="*/ 506730 h 1200150"/>
                <a:gd name="connsiteX129" fmla="*/ 148590 w 466725"/>
                <a:gd name="connsiteY129" fmla="*/ 451485 h 1200150"/>
                <a:gd name="connsiteX130" fmla="*/ 112395 w 466725"/>
                <a:gd name="connsiteY130" fmla="*/ 782003 h 1200150"/>
                <a:gd name="connsiteX131" fmla="*/ 110490 w 466725"/>
                <a:gd name="connsiteY131" fmla="*/ 797243 h 1200150"/>
                <a:gd name="connsiteX132" fmla="*/ 89535 w 466725"/>
                <a:gd name="connsiteY132" fmla="*/ 798195 h 1200150"/>
                <a:gd name="connsiteX133" fmla="*/ 39052 w 466725"/>
                <a:gd name="connsiteY133" fmla="*/ 745808 h 1200150"/>
                <a:gd name="connsiteX134" fmla="*/ 56197 w 466725"/>
                <a:gd name="connsiteY134" fmla="*/ 727710 h 1200150"/>
                <a:gd name="connsiteX135" fmla="*/ 112395 w 466725"/>
                <a:gd name="connsiteY135" fmla="*/ 782003 h 1200150"/>
                <a:gd name="connsiteX136" fmla="*/ 74295 w 466725"/>
                <a:gd name="connsiteY136" fmla="*/ 609600 h 1200150"/>
                <a:gd name="connsiteX137" fmla="*/ 40005 w 466725"/>
                <a:gd name="connsiteY137" fmla="*/ 572453 h 1200150"/>
                <a:gd name="connsiteX138" fmla="*/ 78105 w 466725"/>
                <a:gd name="connsiteY138" fmla="*/ 537210 h 1200150"/>
                <a:gd name="connsiteX139" fmla="*/ 112395 w 466725"/>
                <a:gd name="connsiteY139" fmla="*/ 574358 h 1200150"/>
                <a:gd name="connsiteX140" fmla="*/ 74295 w 466725"/>
                <a:gd name="connsiteY140" fmla="*/ 609600 h 1200150"/>
                <a:gd name="connsiteX141" fmla="*/ 112395 w 466725"/>
                <a:gd name="connsiteY141" fmla="*/ 480060 h 1200150"/>
                <a:gd name="connsiteX142" fmla="*/ 75247 w 466725"/>
                <a:gd name="connsiteY142" fmla="*/ 513398 h 1200150"/>
                <a:gd name="connsiteX143" fmla="*/ 40005 w 466725"/>
                <a:gd name="connsiteY143" fmla="*/ 477203 h 1200150"/>
                <a:gd name="connsiteX144" fmla="*/ 76200 w 466725"/>
                <a:gd name="connsiteY144" fmla="*/ 442913 h 1200150"/>
                <a:gd name="connsiteX145" fmla="*/ 112395 w 466725"/>
                <a:gd name="connsiteY145" fmla="*/ 480060 h 1200150"/>
                <a:gd name="connsiteX146" fmla="*/ 41910 w 466725"/>
                <a:gd name="connsiteY146" fmla="*/ 320993 h 1200150"/>
                <a:gd name="connsiteX147" fmla="*/ 41910 w 466725"/>
                <a:gd name="connsiteY147" fmla="*/ 252413 h 1200150"/>
                <a:gd name="connsiteX148" fmla="*/ 109538 w 466725"/>
                <a:gd name="connsiteY148" fmla="*/ 252413 h 1200150"/>
                <a:gd name="connsiteX149" fmla="*/ 109538 w 466725"/>
                <a:gd name="connsiteY149" fmla="*/ 320993 h 1200150"/>
                <a:gd name="connsiteX150" fmla="*/ 41910 w 466725"/>
                <a:gd name="connsiteY150" fmla="*/ 320993 h 1200150"/>
                <a:gd name="connsiteX151" fmla="*/ 40957 w 466725"/>
                <a:gd name="connsiteY151" fmla="*/ 169545 h 1200150"/>
                <a:gd name="connsiteX152" fmla="*/ 91440 w 466725"/>
                <a:gd name="connsiteY152" fmla="*/ 158115 h 1200150"/>
                <a:gd name="connsiteX153" fmla="*/ 111442 w 466725"/>
                <a:gd name="connsiteY153" fmla="*/ 171450 h 1200150"/>
                <a:gd name="connsiteX154" fmla="*/ 111442 w 466725"/>
                <a:gd name="connsiteY154" fmla="*/ 226695 h 1200150"/>
                <a:gd name="connsiteX155" fmla="*/ 87630 w 466725"/>
                <a:gd name="connsiteY155" fmla="*/ 227648 h 1200150"/>
                <a:gd name="connsiteX156" fmla="*/ 39052 w 466725"/>
                <a:gd name="connsiteY156" fmla="*/ 227648 h 1200150"/>
                <a:gd name="connsiteX157" fmla="*/ 40957 w 466725"/>
                <a:gd name="connsiteY157" fmla="*/ 169545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466725" h="1200150">
                  <a:moveTo>
                    <a:pt x="0" y="1203008"/>
                  </a:moveTo>
                  <a:lnTo>
                    <a:pt x="468630" y="1203008"/>
                  </a:lnTo>
                  <a:cubicBezTo>
                    <a:pt x="466725" y="1197293"/>
                    <a:pt x="464820" y="1189673"/>
                    <a:pt x="464820" y="1182053"/>
                  </a:cubicBezTo>
                  <a:cubicBezTo>
                    <a:pt x="464820" y="799147"/>
                    <a:pt x="464820" y="415290"/>
                    <a:pt x="464820" y="32385"/>
                  </a:cubicBezTo>
                  <a:cubicBezTo>
                    <a:pt x="464820" y="21908"/>
                    <a:pt x="464820" y="11430"/>
                    <a:pt x="464820" y="0"/>
                  </a:cubicBezTo>
                  <a:cubicBezTo>
                    <a:pt x="308610" y="0"/>
                    <a:pt x="156210" y="0"/>
                    <a:pt x="0" y="0"/>
                  </a:cubicBezTo>
                  <a:cubicBezTo>
                    <a:pt x="0" y="10478"/>
                    <a:pt x="0" y="20003"/>
                    <a:pt x="0" y="29528"/>
                  </a:cubicBezTo>
                  <a:cubicBezTo>
                    <a:pt x="0" y="414338"/>
                    <a:pt x="0" y="799147"/>
                    <a:pt x="0" y="1183958"/>
                  </a:cubicBezTo>
                  <a:cubicBezTo>
                    <a:pt x="952" y="1189673"/>
                    <a:pt x="1905" y="1196340"/>
                    <a:pt x="0" y="1203008"/>
                  </a:cubicBezTo>
                  <a:close/>
                  <a:moveTo>
                    <a:pt x="110490" y="892493"/>
                  </a:moveTo>
                  <a:cubicBezTo>
                    <a:pt x="87630" y="892493"/>
                    <a:pt x="65722" y="892493"/>
                    <a:pt x="41910" y="892493"/>
                  </a:cubicBezTo>
                  <a:cubicBezTo>
                    <a:pt x="41910" y="870585"/>
                    <a:pt x="41910" y="848678"/>
                    <a:pt x="41910" y="825818"/>
                  </a:cubicBezTo>
                  <a:cubicBezTo>
                    <a:pt x="64770" y="825818"/>
                    <a:pt x="86677" y="825818"/>
                    <a:pt x="110490" y="825818"/>
                  </a:cubicBezTo>
                  <a:cubicBezTo>
                    <a:pt x="110490" y="847725"/>
                    <a:pt x="110490" y="869633"/>
                    <a:pt x="110490" y="892493"/>
                  </a:cubicBezTo>
                  <a:close/>
                  <a:moveTo>
                    <a:pt x="204788" y="892493"/>
                  </a:moveTo>
                  <a:cubicBezTo>
                    <a:pt x="184785" y="892493"/>
                    <a:pt x="166688" y="892493"/>
                    <a:pt x="146685" y="892493"/>
                  </a:cubicBezTo>
                  <a:cubicBezTo>
                    <a:pt x="146685" y="870585"/>
                    <a:pt x="146685" y="848678"/>
                    <a:pt x="146685" y="824865"/>
                  </a:cubicBezTo>
                  <a:cubicBezTo>
                    <a:pt x="165735" y="824865"/>
                    <a:pt x="184785" y="824865"/>
                    <a:pt x="204788" y="824865"/>
                  </a:cubicBezTo>
                  <a:cubicBezTo>
                    <a:pt x="204788" y="848678"/>
                    <a:pt x="204788" y="869633"/>
                    <a:pt x="204788" y="892493"/>
                  </a:cubicBezTo>
                  <a:close/>
                  <a:moveTo>
                    <a:pt x="206692" y="673418"/>
                  </a:moveTo>
                  <a:cubicBezTo>
                    <a:pt x="206692" y="681990"/>
                    <a:pt x="206692" y="691515"/>
                    <a:pt x="206692" y="701040"/>
                  </a:cubicBezTo>
                  <a:cubicBezTo>
                    <a:pt x="200025" y="701993"/>
                    <a:pt x="198120" y="702945"/>
                    <a:pt x="195263" y="702945"/>
                  </a:cubicBezTo>
                  <a:cubicBezTo>
                    <a:pt x="136207" y="701993"/>
                    <a:pt x="146685" y="712470"/>
                    <a:pt x="144780" y="652463"/>
                  </a:cubicBezTo>
                  <a:cubicBezTo>
                    <a:pt x="144780" y="638175"/>
                    <a:pt x="149542" y="632460"/>
                    <a:pt x="164782" y="632460"/>
                  </a:cubicBezTo>
                  <a:cubicBezTo>
                    <a:pt x="215265" y="633413"/>
                    <a:pt x="204788" y="629603"/>
                    <a:pt x="206692" y="673418"/>
                  </a:cubicBezTo>
                  <a:close/>
                  <a:moveTo>
                    <a:pt x="309563" y="892493"/>
                  </a:moveTo>
                  <a:cubicBezTo>
                    <a:pt x="291465" y="892493"/>
                    <a:pt x="272415" y="892493"/>
                    <a:pt x="252413" y="892493"/>
                  </a:cubicBezTo>
                  <a:cubicBezTo>
                    <a:pt x="252413" y="870585"/>
                    <a:pt x="252413" y="848678"/>
                    <a:pt x="252413" y="824865"/>
                  </a:cubicBezTo>
                  <a:cubicBezTo>
                    <a:pt x="272415" y="824865"/>
                    <a:pt x="290513" y="824865"/>
                    <a:pt x="309563" y="824865"/>
                  </a:cubicBezTo>
                  <a:cubicBezTo>
                    <a:pt x="309563" y="847725"/>
                    <a:pt x="309563" y="869633"/>
                    <a:pt x="309563" y="892493"/>
                  </a:cubicBezTo>
                  <a:close/>
                  <a:moveTo>
                    <a:pt x="311467" y="701993"/>
                  </a:moveTo>
                  <a:cubicBezTo>
                    <a:pt x="289560" y="701993"/>
                    <a:pt x="271463" y="701993"/>
                    <a:pt x="250507" y="701993"/>
                  </a:cubicBezTo>
                  <a:cubicBezTo>
                    <a:pt x="250507" y="681990"/>
                    <a:pt x="249555" y="662940"/>
                    <a:pt x="251460" y="644843"/>
                  </a:cubicBezTo>
                  <a:cubicBezTo>
                    <a:pt x="251460" y="641033"/>
                    <a:pt x="259080" y="634365"/>
                    <a:pt x="264795" y="633413"/>
                  </a:cubicBezTo>
                  <a:cubicBezTo>
                    <a:pt x="307657" y="626745"/>
                    <a:pt x="312420" y="630555"/>
                    <a:pt x="311467" y="672465"/>
                  </a:cubicBezTo>
                  <a:cubicBezTo>
                    <a:pt x="311467" y="681990"/>
                    <a:pt x="311467" y="690563"/>
                    <a:pt x="311467" y="701993"/>
                  </a:cubicBezTo>
                  <a:close/>
                  <a:moveTo>
                    <a:pt x="404813" y="892493"/>
                  </a:moveTo>
                  <a:cubicBezTo>
                    <a:pt x="385763" y="892493"/>
                    <a:pt x="367665" y="892493"/>
                    <a:pt x="347663" y="892493"/>
                  </a:cubicBezTo>
                  <a:cubicBezTo>
                    <a:pt x="347663" y="870585"/>
                    <a:pt x="347663" y="848678"/>
                    <a:pt x="347663" y="824865"/>
                  </a:cubicBezTo>
                  <a:cubicBezTo>
                    <a:pt x="366713" y="824865"/>
                    <a:pt x="384810" y="824865"/>
                    <a:pt x="404813" y="824865"/>
                  </a:cubicBezTo>
                  <a:cubicBezTo>
                    <a:pt x="404813" y="846772"/>
                    <a:pt x="404813" y="869633"/>
                    <a:pt x="404813" y="892493"/>
                  </a:cubicBezTo>
                  <a:close/>
                  <a:moveTo>
                    <a:pt x="404813" y="797243"/>
                  </a:moveTo>
                  <a:cubicBezTo>
                    <a:pt x="385763" y="797243"/>
                    <a:pt x="367665" y="797243"/>
                    <a:pt x="346710" y="797243"/>
                  </a:cubicBezTo>
                  <a:cubicBezTo>
                    <a:pt x="345757" y="789622"/>
                    <a:pt x="345757" y="784860"/>
                    <a:pt x="345757" y="779145"/>
                  </a:cubicBezTo>
                  <a:cubicBezTo>
                    <a:pt x="344805" y="722947"/>
                    <a:pt x="346710" y="721043"/>
                    <a:pt x="404813" y="731520"/>
                  </a:cubicBezTo>
                  <a:cubicBezTo>
                    <a:pt x="404813" y="752475"/>
                    <a:pt x="404813" y="773430"/>
                    <a:pt x="404813" y="797243"/>
                  </a:cubicBezTo>
                  <a:close/>
                  <a:moveTo>
                    <a:pt x="405765" y="701993"/>
                  </a:moveTo>
                  <a:cubicBezTo>
                    <a:pt x="386715" y="701993"/>
                    <a:pt x="367665" y="701993"/>
                    <a:pt x="345757" y="701993"/>
                  </a:cubicBezTo>
                  <a:cubicBezTo>
                    <a:pt x="345757" y="681990"/>
                    <a:pt x="344805" y="662940"/>
                    <a:pt x="345757" y="643890"/>
                  </a:cubicBezTo>
                  <a:cubicBezTo>
                    <a:pt x="345757" y="640080"/>
                    <a:pt x="351472" y="634365"/>
                    <a:pt x="355282" y="634365"/>
                  </a:cubicBezTo>
                  <a:cubicBezTo>
                    <a:pt x="371475" y="633413"/>
                    <a:pt x="387667" y="634365"/>
                    <a:pt x="404813" y="634365"/>
                  </a:cubicBezTo>
                  <a:cubicBezTo>
                    <a:pt x="405765" y="659130"/>
                    <a:pt x="405765" y="680085"/>
                    <a:pt x="405765" y="701993"/>
                  </a:cubicBezTo>
                  <a:close/>
                  <a:moveTo>
                    <a:pt x="405765" y="444818"/>
                  </a:moveTo>
                  <a:cubicBezTo>
                    <a:pt x="405765" y="467678"/>
                    <a:pt x="405765" y="488633"/>
                    <a:pt x="405765" y="513398"/>
                  </a:cubicBezTo>
                  <a:cubicBezTo>
                    <a:pt x="389572" y="513398"/>
                    <a:pt x="373380" y="514350"/>
                    <a:pt x="358140" y="512445"/>
                  </a:cubicBezTo>
                  <a:cubicBezTo>
                    <a:pt x="353377" y="512445"/>
                    <a:pt x="346710" y="504825"/>
                    <a:pt x="345757" y="500063"/>
                  </a:cubicBezTo>
                  <a:cubicBezTo>
                    <a:pt x="344805" y="481965"/>
                    <a:pt x="344805" y="463868"/>
                    <a:pt x="344805" y="443865"/>
                  </a:cubicBezTo>
                  <a:cubicBezTo>
                    <a:pt x="365760" y="444818"/>
                    <a:pt x="384810" y="444818"/>
                    <a:pt x="405765" y="444818"/>
                  </a:cubicBezTo>
                  <a:close/>
                  <a:moveTo>
                    <a:pt x="404813" y="321945"/>
                  </a:moveTo>
                  <a:cubicBezTo>
                    <a:pt x="385763" y="321945"/>
                    <a:pt x="367665" y="321945"/>
                    <a:pt x="346710" y="321945"/>
                  </a:cubicBezTo>
                  <a:cubicBezTo>
                    <a:pt x="346710" y="298133"/>
                    <a:pt x="346710" y="277178"/>
                    <a:pt x="346710" y="254318"/>
                  </a:cubicBezTo>
                  <a:cubicBezTo>
                    <a:pt x="365760" y="254318"/>
                    <a:pt x="384810" y="254318"/>
                    <a:pt x="404813" y="254318"/>
                  </a:cubicBezTo>
                  <a:cubicBezTo>
                    <a:pt x="404813" y="276225"/>
                    <a:pt x="404813" y="298133"/>
                    <a:pt x="404813" y="321945"/>
                  </a:cubicBezTo>
                  <a:close/>
                  <a:moveTo>
                    <a:pt x="404813" y="159068"/>
                  </a:moveTo>
                  <a:cubicBezTo>
                    <a:pt x="404813" y="180023"/>
                    <a:pt x="404813" y="201930"/>
                    <a:pt x="404813" y="224790"/>
                  </a:cubicBezTo>
                  <a:cubicBezTo>
                    <a:pt x="386715" y="224790"/>
                    <a:pt x="367665" y="224790"/>
                    <a:pt x="346710" y="224790"/>
                  </a:cubicBezTo>
                  <a:cubicBezTo>
                    <a:pt x="345757" y="218123"/>
                    <a:pt x="345757" y="212408"/>
                    <a:pt x="345757" y="207645"/>
                  </a:cubicBezTo>
                  <a:cubicBezTo>
                    <a:pt x="343852" y="151448"/>
                    <a:pt x="345757" y="150495"/>
                    <a:pt x="404813" y="159068"/>
                  </a:cubicBezTo>
                  <a:close/>
                  <a:moveTo>
                    <a:pt x="346710" y="349568"/>
                  </a:moveTo>
                  <a:cubicBezTo>
                    <a:pt x="365760" y="349568"/>
                    <a:pt x="383857" y="349568"/>
                    <a:pt x="403860" y="349568"/>
                  </a:cubicBezTo>
                  <a:cubicBezTo>
                    <a:pt x="403860" y="371475"/>
                    <a:pt x="403860" y="393383"/>
                    <a:pt x="403860" y="415290"/>
                  </a:cubicBezTo>
                  <a:cubicBezTo>
                    <a:pt x="401955" y="416243"/>
                    <a:pt x="401003" y="417195"/>
                    <a:pt x="399097" y="417195"/>
                  </a:cubicBezTo>
                  <a:cubicBezTo>
                    <a:pt x="336232" y="417195"/>
                    <a:pt x="343852" y="433388"/>
                    <a:pt x="346710" y="349568"/>
                  </a:cubicBezTo>
                  <a:close/>
                  <a:moveTo>
                    <a:pt x="348615" y="544830"/>
                  </a:moveTo>
                  <a:cubicBezTo>
                    <a:pt x="355282" y="534353"/>
                    <a:pt x="383857" y="538163"/>
                    <a:pt x="405765" y="534353"/>
                  </a:cubicBezTo>
                  <a:cubicBezTo>
                    <a:pt x="405765" y="558165"/>
                    <a:pt x="405765" y="576263"/>
                    <a:pt x="405765" y="593408"/>
                  </a:cubicBezTo>
                  <a:cubicBezTo>
                    <a:pt x="405765" y="598170"/>
                    <a:pt x="404813" y="601980"/>
                    <a:pt x="403860" y="611505"/>
                  </a:cubicBezTo>
                  <a:cubicBezTo>
                    <a:pt x="383857" y="608648"/>
                    <a:pt x="355282" y="613410"/>
                    <a:pt x="348615" y="602933"/>
                  </a:cubicBezTo>
                  <a:cubicBezTo>
                    <a:pt x="340042" y="588645"/>
                    <a:pt x="340042" y="559118"/>
                    <a:pt x="348615" y="544830"/>
                  </a:cubicBezTo>
                  <a:close/>
                  <a:moveTo>
                    <a:pt x="306705" y="605790"/>
                  </a:moveTo>
                  <a:cubicBezTo>
                    <a:pt x="291465" y="609600"/>
                    <a:pt x="274320" y="608648"/>
                    <a:pt x="258127" y="607695"/>
                  </a:cubicBezTo>
                  <a:cubicBezTo>
                    <a:pt x="255270" y="607695"/>
                    <a:pt x="252413" y="600075"/>
                    <a:pt x="251460" y="595313"/>
                  </a:cubicBezTo>
                  <a:cubicBezTo>
                    <a:pt x="250507" y="586740"/>
                    <a:pt x="251460" y="579120"/>
                    <a:pt x="251460" y="570548"/>
                  </a:cubicBezTo>
                  <a:cubicBezTo>
                    <a:pt x="251460" y="537210"/>
                    <a:pt x="251460" y="537210"/>
                    <a:pt x="284797" y="537210"/>
                  </a:cubicBezTo>
                  <a:cubicBezTo>
                    <a:pt x="312420" y="537210"/>
                    <a:pt x="312420" y="537210"/>
                    <a:pt x="314325" y="575310"/>
                  </a:cubicBezTo>
                  <a:cubicBezTo>
                    <a:pt x="311467" y="585788"/>
                    <a:pt x="311467" y="604838"/>
                    <a:pt x="306705" y="605790"/>
                  </a:cubicBezTo>
                  <a:close/>
                  <a:moveTo>
                    <a:pt x="252413" y="254318"/>
                  </a:moveTo>
                  <a:cubicBezTo>
                    <a:pt x="270510" y="254318"/>
                    <a:pt x="289560" y="254318"/>
                    <a:pt x="309563" y="254318"/>
                  </a:cubicBezTo>
                  <a:cubicBezTo>
                    <a:pt x="309563" y="275273"/>
                    <a:pt x="309563" y="297180"/>
                    <a:pt x="309563" y="321945"/>
                  </a:cubicBezTo>
                  <a:cubicBezTo>
                    <a:pt x="290513" y="321945"/>
                    <a:pt x="272415" y="321945"/>
                    <a:pt x="252413" y="321945"/>
                  </a:cubicBezTo>
                  <a:cubicBezTo>
                    <a:pt x="252413" y="300038"/>
                    <a:pt x="252413" y="278130"/>
                    <a:pt x="252413" y="254318"/>
                  </a:cubicBezTo>
                  <a:close/>
                  <a:moveTo>
                    <a:pt x="253365" y="349568"/>
                  </a:moveTo>
                  <a:cubicBezTo>
                    <a:pt x="271463" y="349568"/>
                    <a:pt x="289560" y="349568"/>
                    <a:pt x="309563" y="349568"/>
                  </a:cubicBezTo>
                  <a:cubicBezTo>
                    <a:pt x="309563" y="372428"/>
                    <a:pt x="309563" y="393383"/>
                    <a:pt x="309563" y="414338"/>
                  </a:cubicBezTo>
                  <a:cubicBezTo>
                    <a:pt x="306705" y="416243"/>
                    <a:pt x="305752" y="417195"/>
                    <a:pt x="304800" y="417195"/>
                  </a:cubicBezTo>
                  <a:cubicBezTo>
                    <a:pt x="247650" y="422910"/>
                    <a:pt x="240030" y="412433"/>
                    <a:pt x="253365" y="349568"/>
                  </a:cubicBezTo>
                  <a:close/>
                  <a:moveTo>
                    <a:pt x="254317" y="736283"/>
                  </a:moveTo>
                  <a:cubicBezTo>
                    <a:pt x="260985" y="725805"/>
                    <a:pt x="288607" y="728663"/>
                    <a:pt x="310515" y="725805"/>
                  </a:cubicBezTo>
                  <a:cubicBezTo>
                    <a:pt x="310515" y="753428"/>
                    <a:pt x="310515" y="774383"/>
                    <a:pt x="310515" y="799147"/>
                  </a:cubicBezTo>
                  <a:cubicBezTo>
                    <a:pt x="291465" y="798195"/>
                    <a:pt x="262890" y="803910"/>
                    <a:pt x="255270" y="793433"/>
                  </a:cubicBezTo>
                  <a:cubicBezTo>
                    <a:pt x="245745" y="780097"/>
                    <a:pt x="244792" y="750570"/>
                    <a:pt x="254317" y="736283"/>
                  </a:cubicBezTo>
                  <a:close/>
                  <a:moveTo>
                    <a:pt x="201930" y="605790"/>
                  </a:moveTo>
                  <a:cubicBezTo>
                    <a:pt x="186690" y="610553"/>
                    <a:pt x="169545" y="608648"/>
                    <a:pt x="153352" y="607695"/>
                  </a:cubicBezTo>
                  <a:cubicBezTo>
                    <a:pt x="150495" y="607695"/>
                    <a:pt x="146685" y="600075"/>
                    <a:pt x="146685" y="595313"/>
                  </a:cubicBezTo>
                  <a:cubicBezTo>
                    <a:pt x="145732" y="582930"/>
                    <a:pt x="147638" y="571500"/>
                    <a:pt x="145732" y="559118"/>
                  </a:cubicBezTo>
                  <a:cubicBezTo>
                    <a:pt x="143827" y="540068"/>
                    <a:pt x="152400" y="536258"/>
                    <a:pt x="169545" y="536258"/>
                  </a:cubicBezTo>
                  <a:cubicBezTo>
                    <a:pt x="214313" y="537210"/>
                    <a:pt x="206692" y="533400"/>
                    <a:pt x="208597" y="574358"/>
                  </a:cubicBezTo>
                  <a:cubicBezTo>
                    <a:pt x="205740" y="585788"/>
                    <a:pt x="206692" y="604838"/>
                    <a:pt x="201930" y="605790"/>
                  </a:cubicBezTo>
                  <a:close/>
                  <a:moveTo>
                    <a:pt x="145732" y="167640"/>
                  </a:moveTo>
                  <a:cubicBezTo>
                    <a:pt x="145732" y="163830"/>
                    <a:pt x="153352" y="158115"/>
                    <a:pt x="157163" y="158115"/>
                  </a:cubicBezTo>
                  <a:cubicBezTo>
                    <a:pt x="172402" y="157163"/>
                    <a:pt x="186690" y="158115"/>
                    <a:pt x="204788" y="158115"/>
                  </a:cubicBezTo>
                  <a:cubicBezTo>
                    <a:pt x="204788" y="182880"/>
                    <a:pt x="204788" y="203835"/>
                    <a:pt x="204788" y="226695"/>
                  </a:cubicBezTo>
                  <a:cubicBezTo>
                    <a:pt x="185738" y="226695"/>
                    <a:pt x="166688" y="226695"/>
                    <a:pt x="144780" y="226695"/>
                  </a:cubicBezTo>
                  <a:cubicBezTo>
                    <a:pt x="145732" y="205740"/>
                    <a:pt x="144780" y="186690"/>
                    <a:pt x="145732" y="167640"/>
                  </a:cubicBezTo>
                  <a:close/>
                  <a:moveTo>
                    <a:pt x="204788" y="254318"/>
                  </a:moveTo>
                  <a:cubicBezTo>
                    <a:pt x="204788" y="276225"/>
                    <a:pt x="204788" y="297180"/>
                    <a:pt x="204788" y="320993"/>
                  </a:cubicBezTo>
                  <a:cubicBezTo>
                    <a:pt x="186690" y="320993"/>
                    <a:pt x="167640" y="320993"/>
                    <a:pt x="146685" y="320993"/>
                  </a:cubicBezTo>
                  <a:cubicBezTo>
                    <a:pt x="146685" y="298133"/>
                    <a:pt x="146685" y="277178"/>
                    <a:pt x="146685" y="254318"/>
                  </a:cubicBezTo>
                  <a:cubicBezTo>
                    <a:pt x="165735" y="254318"/>
                    <a:pt x="183832" y="254318"/>
                    <a:pt x="204788" y="254318"/>
                  </a:cubicBezTo>
                  <a:close/>
                  <a:moveTo>
                    <a:pt x="144780" y="349568"/>
                  </a:moveTo>
                  <a:cubicBezTo>
                    <a:pt x="165735" y="349568"/>
                    <a:pt x="183832" y="349568"/>
                    <a:pt x="205740" y="349568"/>
                  </a:cubicBezTo>
                  <a:cubicBezTo>
                    <a:pt x="205740" y="368618"/>
                    <a:pt x="206692" y="388620"/>
                    <a:pt x="204788" y="407670"/>
                  </a:cubicBezTo>
                  <a:cubicBezTo>
                    <a:pt x="204788" y="411480"/>
                    <a:pt x="198120" y="417195"/>
                    <a:pt x="194310" y="418148"/>
                  </a:cubicBezTo>
                  <a:cubicBezTo>
                    <a:pt x="150495" y="426720"/>
                    <a:pt x="144780" y="421005"/>
                    <a:pt x="144780" y="377190"/>
                  </a:cubicBezTo>
                  <a:cubicBezTo>
                    <a:pt x="144780" y="368618"/>
                    <a:pt x="144780" y="359093"/>
                    <a:pt x="144780" y="349568"/>
                  </a:cubicBezTo>
                  <a:close/>
                  <a:moveTo>
                    <a:pt x="148590" y="451485"/>
                  </a:moveTo>
                  <a:cubicBezTo>
                    <a:pt x="156210" y="441008"/>
                    <a:pt x="183832" y="443865"/>
                    <a:pt x="204788" y="441008"/>
                  </a:cubicBezTo>
                  <a:cubicBezTo>
                    <a:pt x="204788" y="468630"/>
                    <a:pt x="204788" y="489585"/>
                    <a:pt x="204788" y="515303"/>
                  </a:cubicBezTo>
                  <a:cubicBezTo>
                    <a:pt x="184785" y="513398"/>
                    <a:pt x="157163" y="517208"/>
                    <a:pt x="148590" y="506730"/>
                  </a:cubicBezTo>
                  <a:cubicBezTo>
                    <a:pt x="140017" y="494348"/>
                    <a:pt x="139065" y="463868"/>
                    <a:pt x="148590" y="451485"/>
                  </a:cubicBezTo>
                  <a:close/>
                  <a:moveTo>
                    <a:pt x="112395" y="782003"/>
                  </a:moveTo>
                  <a:cubicBezTo>
                    <a:pt x="112395" y="786765"/>
                    <a:pt x="111442" y="790575"/>
                    <a:pt x="110490" y="797243"/>
                  </a:cubicBezTo>
                  <a:cubicBezTo>
                    <a:pt x="101917" y="797243"/>
                    <a:pt x="96202" y="798195"/>
                    <a:pt x="89535" y="798195"/>
                  </a:cubicBezTo>
                  <a:cubicBezTo>
                    <a:pt x="36195" y="799147"/>
                    <a:pt x="36195" y="799147"/>
                    <a:pt x="39052" y="745808"/>
                  </a:cubicBezTo>
                  <a:cubicBezTo>
                    <a:pt x="40005" y="733425"/>
                    <a:pt x="42863" y="727710"/>
                    <a:pt x="56197" y="727710"/>
                  </a:cubicBezTo>
                  <a:cubicBezTo>
                    <a:pt x="122872" y="729615"/>
                    <a:pt x="111442" y="717233"/>
                    <a:pt x="112395" y="782003"/>
                  </a:cubicBezTo>
                  <a:close/>
                  <a:moveTo>
                    <a:pt x="74295" y="609600"/>
                  </a:moveTo>
                  <a:cubicBezTo>
                    <a:pt x="40005" y="609600"/>
                    <a:pt x="40005" y="609600"/>
                    <a:pt x="40005" y="572453"/>
                  </a:cubicBezTo>
                  <a:cubicBezTo>
                    <a:pt x="40005" y="537210"/>
                    <a:pt x="40005" y="537210"/>
                    <a:pt x="78105" y="537210"/>
                  </a:cubicBezTo>
                  <a:cubicBezTo>
                    <a:pt x="112395" y="537210"/>
                    <a:pt x="112395" y="537210"/>
                    <a:pt x="112395" y="574358"/>
                  </a:cubicBezTo>
                  <a:cubicBezTo>
                    <a:pt x="112395" y="609600"/>
                    <a:pt x="112395" y="609600"/>
                    <a:pt x="74295" y="609600"/>
                  </a:cubicBezTo>
                  <a:close/>
                  <a:moveTo>
                    <a:pt x="112395" y="480060"/>
                  </a:moveTo>
                  <a:cubicBezTo>
                    <a:pt x="112395" y="513398"/>
                    <a:pt x="112395" y="513398"/>
                    <a:pt x="75247" y="513398"/>
                  </a:cubicBezTo>
                  <a:cubicBezTo>
                    <a:pt x="40005" y="513398"/>
                    <a:pt x="40005" y="513398"/>
                    <a:pt x="40005" y="477203"/>
                  </a:cubicBezTo>
                  <a:cubicBezTo>
                    <a:pt x="40005" y="437198"/>
                    <a:pt x="38100" y="443865"/>
                    <a:pt x="76200" y="442913"/>
                  </a:cubicBezTo>
                  <a:cubicBezTo>
                    <a:pt x="115252" y="443865"/>
                    <a:pt x="112395" y="438150"/>
                    <a:pt x="112395" y="480060"/>
                  </a:cubicBezTo>
                  <a:close/>
                  <a:moveTo>
                    <a:pt x="41910" y="320993"/>
                  </a:moveTo>
                  <a:cubicBezTo>
                    <a:pt x="41910" y="299085"/>
                    <a:pt x="41910" y="277178"/>
                    <a:pt x="41910" y="252413"/>
                  </a:cubicBezTo>
                  <a:cubicBezTo>
                    <a:pt x="65722" y="252413"/>
                    <a:pt x="86677" y="252413"/>
                    <a:pt x="109538" y="252413"/>
                  </a:cubicBezTo>
                  <a:cubicBezTo>
                    <a:pt x="109538" y="275273"/>
                    <a:pt x="109538" y="297180"/>
                    <a:pt x="109538" y="320993"/>
                  </a:cubicBezTo>
                  <a:cubicBezTo>
                    <a:pt x="87630" y="320993"/>
                    <a:pt x="65722" y="320993"/>
                    <a:pt x="41910" y="320993"/>
                  </a:cubicBezTo>
                  <a:close/>
                  <a:moveTo>
                    <a:pt x="40957" y="169545"/>
                  </a:moveTo>
                  <a:cubicBezTo>
                    <a:pt x="49530" y="142875"/>
                    <a:pt x="74295" y="162878"/>
                    <a:pt x="91440" y="158115"/>
                  </a:cubicBezTo>
                  <a:cubicBezTo>
                    <a:pt x="100965" y="155258"/>
                    <a:pt x="111442" y="156210"/>
                    <a:pt x="111442" y="171450"/>
                  </a:cubicBezTo>
                  <a:cubicBezTo>
                    <a:pt x="111442" y="188595"/>
                    <a:pt x="111442" y="205740"/>
                    <a:pt x="111442" y="226695"/>
                  </a:cubicBezTo>
                  <a:cubicBezTo>
                    <a:pt x="100965" y="227648"/>
                    <a:pt x="94297" y="227648"/>
                    <a:pt x="87630" y="227648"/>
                  </a:cubicBezTo>
                  <a:cubicBezTo>
                    <a:pt x="72390" y="227648"/>
                    <a:pt x="57150" y="227648"/>
                    <a:pt x="39052" y="227648"/>
                  </a:cubicBezTo>
                  <a:cubicBezTo>
                    <a:pt x="40005" y="206693"/>
                    <a:pt x="36195" y="185738"/>
                    <a:pt x="40957" y="16954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5975196" y="1441944"/>
              <a:ext cx="158861" cy="551600"/>
            </a:xfrm>
            <a:custGeom>
              <a:avLst/>
              <a:gdLst>
                <a:gd name="connsiteX0" fmla="*/ 344805 w 342900"/>
                <a:gd name="connsiteY0" fmla="*/ 1193721 h 1190625"/>
                <a:gd name="connsiteX1" fmla="*/ 342900 w 342900"/>
                <a:gd name="connsiteY1" fmla="*/ 1161335 h 1190625"/>
                <a:gd name="connsiteX2" fmla="*/ 342900 w 342900"/>
                <a:gd name="connsiteY2" fmla="*/ 116443 h 1190625"/>
                <a:gd name="connsiteX3" fmla="*/ 342900 w 342900"/>
                <a:gd name="connsiteY3" fmla="*/ 86916 h 1190625"/>
                <a:gd name="connsiteX4" fmla="*/ 304800 w 342900"/>
                <a:gd name="connsiteY4" fmla="*/ 84058 h 1190625"/>
                <a:gd name="connsiteX5" fmla="*/ 303848 w 342900"/>
                <a:gd name="connsiteY5" fmla="*/ 17383 h 1190625"/>
                <a:gd name="connsiteX6" fmla="*/ 291465 w 342900"/>
                <a:gd name="connsiteY6" fmla="*/ 1191 h 1190625"/>
                <a:gd name="connsiteX7" fmla="*/ 237173 w 342900"/>
                <a:gd name="connsiteY7" fmla="*/ 238 h 1190625"/>
                <a:gd name="connsiteX8" fmla="*/ 237173 w 342900"/>
                <a:gd name="connsiteY8" fmla="*/ 86916 h 1190625"/>
                <a:gd name="connsiteX9" fmla="*/ 0 w 342900"/>
                <a:gd name="connsiteY9" fmla="*/ 86916 h 1190625"/>
                <a:gd name="connsiteX10" fmla="*/ 0 w 342900"/>
                <a:gd name="connsiteY10" fmla="*/ 1193721 h 1190625"/>
                <a:gd name="connsiteX11" fmla="*/ 344805 w 342900"/>
                <a:gd name="connsiteY11" fmla="*/ 1193721 h 1190625"/>
                <a:gd name="connsiteX12" fmla="*/ 315278 w 342900"/>
                <a:gd name="connsiteY12" fmla="*/ 971788 h 1190625"/>
                <a:gd name="connsiteX13" fmla="*/ 238125 w 342900"/>
                <a:gd name="connsiteY13" fmla="*/ 971788 h 1190625"/>
                <a:gd name="connsiteX14" fmla="*/ 238125 w 342900"/>
                <a:gd name="connsiteY14" fmla="*/ 885110 h 1190625"/>
                <a:gd name="connsiteX15" fmla="*/ 315278 w 342900"/>
                <a:gd name="connsiteY15" fmla="*/ 885110 h 1190625"/>
                <a:gd name="connsiteX16" fmla="*/ 315278 w 342900"/>
                <a:gd name="connsiteY16" fmla="*/ 971788 h 1190625"/>
                <a:gd name="connsiteX17" fmla="*/ 315278 w 342900"/>
                <a:gd name="connsiteY17" fmla="*/ 724138 h 1190625"/>
                <a:gd name="connsiteX18" fmla="*/ 238125 w 342900"/>
                <a:gd name="connsiteY18" fmla="*/ 724138 h 1190625"/>
                <a:gd name="connsiteX19" fmla="*/ 238125 w 342900"/>
                <a:gd name="connsiteY19" fmla="*/ 637460 h 1190625"/>
                <a:gd name="connsiteX20" fmla="*/ 315278 w 342900"/>
                <a:gd name="connsiteY20" fmla="*/ 637460 h 1190625"/>
                <a:gd name="connsiteX21" fmla="*/ 315278 w 342900"/>
                <a:gd name="connsiteY21" fmla="*/ 724138 h 1190625"/>
                <a:gd name="connsiteX22" fmla="*/ 239078 w 342900"/>
                <a:gd name="connsiteY22" fmla="*/ 265033 h 1190625"/>
                <a:gd name="connsiteX23" fmla="*/ 316230 w 342900"/>
                <a:gd name="connsiteY23" fmla="*/ 265033 h 1190625"/>
                <a:gd name="connsiteX24" fmla="*/ 316230 w 342900"/>
                <a:gd name="connsiteY24" fmla="*/ 353616 h 1190625"/>
                <a:gd name="connsiteX25" fmla="*/ 239078 w 342900"/>
                <a:gd name="connsiteY25" fmla="*/ 353616 h 1190625"/>
                <a:gd name="connsiteX26" fmla="*/ 239078 w 342900"/>
                <a:gd name="connsiteY26" fmla="*/ 265033 h 1190625"/>
                <a:gd name="connsiteX27" fmla="*/ 238125 w 342900"/>
                <a:gd name="connsiteY27" fmla="*/ 388858 h 1190625"/>
                <a:gd name="connsiteX28" fmla="*/ 314325 w 342900"/>
                <a:gd name="connsiteY28" fmla="*/ 388858 h 1190625"/>
                <a:gd name="connsiteX29" fmla="*/ 314325 w 342900"/>
                <a:gd name="connsiteY29" fmla="*/ 477441 h 1190625"/>
                <a:gd name="connsiteX30" fmla="*/ 238125 w 342900"/>
                <a:gd name="connsiteY30" fmla="*/ 477441 h 1190625"/>
                <a:gd name="connsiteX31" fmla="*/ 238125 w 342900"/>
                <a:gd name="connsiteY31" fmla="*/ 388858 h 1190625"/>
                <a:gd name="connsiteX32" fmla="*/ 238125 w 342900"/>
                <a:gd name="connsiteY32" fmla="*/ 761285 h 1190625"/>
                <a:gd name="connsiteX33" fmla="*/ 314325 w 342900"/>
                <a:gd name="connsiteY33" fmla="*/ 761285 h 1190625"/>
                <a:gd name="connsiteX34" fmla="*/ 314325 w 342900"/>
                <a:gd name="connsiteY34" fmla="*/ 848916 h 1190625"/>
                <a:gd name="connsiteX35" fmla="*/ 238125 w 342900"/>
                <a:gd name="connsiteY35" fmla="*/ 848916 h 1190625"/>
                <a:gd name="connsiteX36" fmla="*/ 238125 w 342900"/>
                <a:gd name="connsiteY36" fmla="*/ 761285 h 1190625"/>
                <a:gd name="connsiteX37" fmla="*/ 103823 w 342900"/>
                <a:gd name="connsiteY37" fmla="*/ 1094660 h 1190625"/>
                <a:gd name="connsiteX38" fmla="*/ 26670 w 342900"/>
                <a:gd name="connsiteY38" fmla="*/ 1094660 h 1190625"/>
                <a:gd name="connsiteX39" fmla="*/ 26670 w 342900"/>
                <a:gd name="connsiteY39" fmla="*/ 1008935 h 1190625"/>
                <a:gd name="connsiteX40" fmla="*/ 103823 w 342900"/>
                <a:gd name="connsiteY40" fmla="*/ 1008935 h 1190625"/>
                <a:gd name="connsiteX41" fmla="*/ 103823 w 342900"/>
                <a:gd name="connsiteY41" fmla="*/ 1094660 h 1190625"/>
                <a:gd name="connsiteX42" fmla="*/ 103823 w 342900"/>
                <a:gd name="connsiteY42" fmla="*/ 971788 h 1190625"/>
                <a:gd name="connsiteX43" fmla="*/ 27623 w 342900"/>
                <a:gd name="connsiteY43" fmla="*/ 971788 h 1190625"/>
                <a:gd name="connsiteX44" fmla="*/ 27623 w 342900"/>
                <a:gd name="connsiteY44" fmla="*/ 885110 h 1190625"/>
                <a:gd name="connsiteX45" fmla="*/ 103823 w 342900"/>
                <a:gd name="connsiteY45" fmla="*/ 885110 h 1190625"/>
                <a:gd name="connsiteX46" fmla="*/ 103823 w 342900"/>
                <a:gd name="connsiteY46" fmla="*/ 971788 h 1190625"/>
                <a:gd name="connsiteX47" fmla="*/ 104775 w 342900"/>
                <a:gd name="connsiteY47" fmla="*/ 847010 h 1190625"/>
                <a:gd name="connsiteX48" fmla="*/ 28575 w 342900"/>
                <a:gd name="connsiteY48" fmla="*/ 847010 h 1190625"/>
                <a:gd name="connsiteX49" fmla="*/ 28575 w 342900"/>
                <a:gd name="connsiteY49" fmla="*/ 760333 h 1190625"/>
                <a:gd name="connsiteX50" fmla="*/ 104775 w 342900"/>
                <a:gd name="connsiteY50" fmla="*/ 760333 h 1190625"/>
                <a:gd name="connsiteX51" fmla="*/ 104775 w 342900"/>
                <a:gd name="connsiteY51" fmla="*/ 847010 h 1190625"/>
                <a:gd name="connsiteX52" fmla="*/ 28575 w 342900"/>
                <a:gd name="connsiteY52" fmla="*/ 724138 h 1190625"/>
                <a:gd name="connsiteX53" fmla="*/ 28575 w 342900"/>
                <a:gd name="connsiteY53" fmla="*/ 637460 h 1190625"/>
                <a:gd name="connsiteX54" fmla="*/ 104775 w 342900"/>
                <a:gd name="connsiteY54" fmla="*/ 637460 h 1190625"/>
                <a:gd name="connsiteX55" fmla="*/ 104775 w 342900"/>
                <a:gd name="connsiteY55" fmla="*/ 724138 h 1190625"/>
                <a:gd name="connsiteX56" fmla="*/ 28575 w 342900"/>
                <a:gd name="connsiteY56" fmla="*/ 724138 h 1190625"/>
                <a:gd name="connsiteX57" fmla="*/ 104775 w 342900"/>
                <a:gd name="connsiteY57" fmla="*/ 601266 h 1190625"/>
                <a:gd name="connsiteX58" fmla="*/ 27623 w 342900"/>
                <a:gd name="connsiteY58" fmla="*/ 601266 h 1190625"/>
                <a:gd name="connsiteX59" fmla="*/ 27623 w 342900"/>
                <a:gd name="connsiteY59" fmla="*/ 514588 h 1190625"/>
                <a:gd name="connsiteX60" fmla="*/ 104775 w 342900"/>
                <a:gd name="connsiteY60" fmla="*/ 514588 h 1190625"/>
                <a:gd name="connsiteX61" fmla="*/ 104775 w 342900"/>
                <a:gd name="connsiteY61" fmla="*/ 601266 h 1190625"/>
                <a:gd name="connsiteX62" fmla="*/ 209550 w 342900"/>
                <a:gd name="connsiteY62" fmla="*/ 1094660 h 1190625"/>
                <a:gd name="connsiteX63" fmla="*/ 132398 w 342900"/>
                <a:gd name="connsiteY63" fmla="*/ 1094660 h 1190625"/>
                <a:gd name="connsiteX64" fmla="*/ 132398 w 342900"/>
                <a:gd name="connsiteY64" fmla="*/ 1008935 h 1190625"/>
                <a:gd name="connsiteX65" fmla="*/ 209550 w 342900"/>
                <a:gd name="connsiteY65" fmla="*/ 1008935 h 1190625"/>
                <a:gd name="connsiteX66" fmla="*/ 209550 w 342900"/>
                <a:gd name="connsiteY66" fmla="*/ 1094660 h 1190625"/>
                <a:gd name="connsiteX67" fmla="*/ 132398 w 342900"/>
                <a:gd name="connsiteY67" fmla="*/ 476488 h 1190625"/>
                <a:gd name="connsiteX68" fmla="*/ 132398 w 342900"/>
                <a:gd name="connsiteY68" fmla="*/ 387906 h 1190625"/>
                <a:gd name="connsiteX69" fmla="*/ 208598 w 342900"/>
                <a:gd name="connsiteY69" fmla="*/ 387906 h 1190625"/>
                <a:gd name="connsiteX70" fmla="*/ 208598 w 342900"/>
                <a:gd name="connsiteY70" fmla="*/ 476488 h 1190625"/>
                <a:gd name="connsiteX71" fmla="*/ 132398 w 342900"/>
                <a:gd name="connsiteY71" fmla="*/ 476488 h 1190625"/>
                <a:gd name="connsiteX72" fmla="*/ 209550 w 342900"/>
                <a:gd name="connsiteY72" fmla="*/ 971788 h 1190625"/>
                <a:gd name="connsiteX73" fmla="*/ 132398 w 342900"/>
                <a:gd name="connsiteY73" fmla="*/ 971788 h 1190625"/>
                <a:gd name="connsiteX74" fmla="*/ 132398 w 342900"/>
                <a:gd name="connsiteY74" fmla="*/ 885110 h 1190625"/>
                <a:gd name="connsiteX75" fmla="*/ 209550 w 342900"/>
                <a:gd name="connsiteY75" fmla="*/ 885110 h 1190625"/>
                <a:gd name="connsiteX76" fmla="*/ 209550 w 342900"/>
                <a:gd name="connsiteY76" fmla="*/ 971788 h 1190625"/>
                <a:gd name="connsiteX77" fmla="*/ 209550 w 342900"/>
                <a:gd name="connsiteY77" fmla="*/ 724138 h 1190625"/>
                <a:gd name="connsiteX78" fmla="*/ 132398 w 342900"/>
                <a:gd name="connsiteY78" fmla="*/ 724138 h 1190625"/>
                <a:gd name="connsiteX79" fmla="*/ 132398 w 342900"/>
                <a:gd name="connsiteY79" fmla="*/ 637460 h 1190625"/>
                <a:gd name="connsiteX80" fmla="*/ 209550 w 342900"/>
                <a:gd name="connsiteY80" fmla="*/ 637460 h 1190625"/>
                <a:gd name="connsiteX81" fmla="*/ 209550 w 342900"/>
                <a:gd name="connsiteY81" fmla="*/ 724138 h 1190625"/>
                <a:gd name="connsiteX82" fmla="*/ 209550 w 342900"/>
                <a:gd name="connsiteY82" fmla="*/ 601266 h 1190625"/>
                <a:gd name="connsiteX83" fmla="*/ 133350 w 342900"/>
                <a:gd name="connsiteY83" fmla="*/ 601266 h 1190625"/>
                <a:gd name="connsiteX84" fmla="*/ 133350 w 342900"/>
                <a:gd name="connsiteY84" fmla="*/ 514588 h 1190625"/>
                <a:gd name="connsiteX85" fmla="*/ 209550 w 342900"/>
                <a:gd name="connsiteY85" fmla="*/ 514588 h 1190625"/>
                <a:gd name="connsiteX86" fmla="*/ 209550 w 342900"/>
                <a:gd name="connsiteY86" fmla="*/ 601266 h 1190625"/>
                <a:gd name="connsiteX87" fmla="*/ 133350 w 342900"/>
                <a:gd name="connsiteY87" fmla="*/ 142160 h 1190625"/>
                <a:gd name="connsiteX88" fmla="*/ 209550 w 342900"/>
                <a:gd name="connsiteY88" fmla="*/ 142160 h 1190625"/>
                <a:gd name="connsiteX89" fmla="*/ 209550 w 342900"/>
                <a:gd name="connsiteY89" fmla="*/ 230743 h 1190625"/>
                <a:gd name="connsiteX90" fmla="*/ 133350 w 342900"/>
                <a:gd name="connsiteY90" fmla="*/ 230743 h 1190625"/>
                <a:gd name="connsiteX91" fmla="*/ 133350 w 342900"/>
                <a:gd name="connsiteY91" fmla="*/ 142160 h 1190625"/>
                <a:gd name="connsiteX92" fmla="*/ 132398 w 342900"/>
                <a:gd name="connsiteY92" fmla="*/ 265033 h 1190625"/>
                <a:gd name="connsiteX93" fmla="*/ 209550 w 342900"/>
                <a:gd name="connsiteY93" fmla="*/ 265033 h 1190625"/>
                <a:gd name="connsiteX94" fmla="*/ 209550 w 342900"/>
                <a:gd name="connsiteY94" fmla="*/ 353616 h 1190625"/>
                <a:gd name="connsiteX95" fmla="*/ 132398 w 342900"/>
                <a:gd name="connsiteY95" fmla="*/ 353616 h 1190625"/>
                <a:gd name="connsiteX96" fmla="*/ 132398 w 342900"/>
                <a:gd name="connsiteY96" fmla="*/ 265033 h 1190625"/>
                <a:gd name="connsiteX97" fmla="*/ 26670 w 342900"/>
                <a:gd name="connsiteY97" fmla="*/ 153591 h 1190625"/>
                <a:gd name="connsiteX98" fmla="*/ 40005 w 342900"/>
                <a:gd name="connsiteY98" fmla="*/ 140256 h 1190625"/>
                <a:gd name="connsiteX99" fmla="*/ 103823 w 342900"/>
                <a:gd name="connsiteY99" fmla="*/ 139303 h 1190625"/>
                <a:gd name="connsiteX100" fmla="*/ 103823 w 342900"/>
                <a:gd name="connsiteY100" fmla="*/ 230743 h 1190625"/>
                <a:gd name="connsiteX101" fmla="*/ 38100 w 342900"/>
                <a:gd name="connsiteY101" fmla="*/ 229791 h 1190625"/>
                <a:gd name="connsiteX102" fmla="*/ 27623 w 342900"/>
                <a:gd name="connsiteY102" fmla="*/ 216456 h 1190625"/>
                <a:gd name="connsiteX103" fmla="*/ 26670 w 342900"/>
                <a:gd name="connsiteY103" fmla="*/ 153591 h 1190625"/>
                <a:gd name="connsiteX104" fmla="*/ 26670 w 342900"/>
                <a:gd name="connsiteY104" fmla="*/ 325993 h 1190625"/>
                <a:gd name="connsiteX105" fmla="*/ 104775 w 342900"/>
                <a:gd name="connsiteY105" fmla="*/ 266938 h 1190625"/>
                <a:gd name="connsiteX106" fmla="*/ 104775 w 342900"/>
                <a:gd name="connsiteY106" fmla="*/ 355521 h 1190625"/>
                <a:gd name="connsiteX107" fmla="*/ 38100 w 342900"/>
                <a:gd name="connsiteY107" fmla="*/ 354568 h 1190625"/>
                <a:gd name="connsiteX108" fmla="*/ 26670 w 342900"/>
                <a:gd name="connsiteY108" fmla="*/ 342185 h 1190625"/>
                <a:gd name="connsiteX109" fmla="*/ 26670 w 342900"/>
                <a:gd name="connsiteY109" fmla="*/ 325993 h 119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42900" h="1190625">
                  <a:moveTo>
                    <a:pt x="344805" y="1193721"/>
                  </a:moveTo>
                  <a:cubicBezTo>
                    <a:pt x="342900" y="1188006"/>
                    <a:pt x="342900" y="1177528"/>
                    <a:pt x="342900" y="1161335"/>
                  </a:cubicBezTo>
                  <a:cubicBezTo>
                    <a:pt x="342900" y="812721"/>
                    <a:pt x="342900" y="465058"/>
                    <a:pt x="342900" y="116443"/>
                  </a:cubicBezTo>
                  <a:cubicBezTo>
                    <a:pt x="342900" y="106918"/>
                    <a:pt x="342900" y="97393"/>
                    <a:pt x="342900" y="86916"/>
                  </a:cubicBezTo>
                  <a:cubicBezTo>
                    <a:pt x="329565" y="85963"/>
                    <a:pt x="318135" y="85010"/>
                    <a:pt x="304800" y="84058"/>
                  </a:cubicBezTo>
                  <a:cubicBezTo>
                    <a:pt x="304800" y="61198"/>
                    <a:pt x="305753" y="39291"/>
                    <a:pt x="303848" y="17383"/>
                  </a:cubicBezTo>
                  <a:cubicBezTo>
                    <a:pt x="303848" y="11668"/>
                    <a:pt x="296228" y="1191"/>
                    <a:pt x="291465" y="1191"/>
                  </a:cubicBezTo>
                  <a:cubicBezTo>
                    <a:pt x="274320" y="-715"/>
                    <a:pt x="257175" y="238"/>
                    <a:pt x="237173" y="238"/>
                  </a:cubicBezTo>
                  <a:cubicBezTo>
                    <a:pt x="237173" y="30718"/>
                    <a:pt x="237173" y="58341"/>
                    <a:pt x="237173" y="86916"/>
                  </a:cubicBezTo>
                  <a:cubicBezTo>
                    <a:pt x="157163" y="86916"/>
                    <a:pt x="80010" y="86916"/>
                    <a:pt x="0" y="86916"/>
                  </a:cubicBezTo>
                  <a:cubicBezTo>
                    <a:pt x="0" y="456485"/>
                    <a:pt x="0" y="823198"/>
                    <a:pt x="0" y="1193721"/>
                  </a:cubicBezTo>
                  <a:lnTo>
                    <a:pt x="344805" y="1193721"/>
                  </a:lnTo>
                  <a:close/>
                  <a:moveTo>
                    <a:pt x="315278" y="971788"/>
                  </a:moveTo>
                  <a:cubicBezTo>
                    <a:pt x="289560" y="971788"/>
                    <a:pt x="264795" y="971788"/>
                    <a:pt x="238125" y="971788"/>
                  </a:cubicBezTo>
                  <a:cubicBezTo>
                    <a:pt x="238125" y="943213"/>
                    <a:pt x="238125" y="914638"/>
                    <a:pt x="238125" y="885110"/>
                  </a:cubicBezTo>
                  <a:cubicBezTo>
                    <a:pt x="263843" y="885110"/>
                    <a:pt x="287655" y="885110"/>
                    <a:pt x="315278" y="885110"/>
                  </a:cubicBezTo>
                  <a:cubicBezTo>
                    <a:pt x="315278" y="914638"/>
                    <a:pt x="315278" y="943213"/>
                    <a:pt x="315278" y="971788"/>
                  </a:cubicBezTo>
                  <a:close/>
                  <a:moveTo>
                    <a:pt x="315278" y="724138"/>
                  </a:moveTo>
                  <a:cubicBezTo>
                    <a:pt x="289560" y="724138"/>
                    <a:pt x="264795" y="724138"/>
                    <a:pt x="238125" y="724138"/>
                  </a:cubicBezTo>
                  <a:cubicBezTo>
                    <a:pt x="238125" y="695563"/>
                    <a:pt x="238125" y="666988"/>
                    <a:pt x="238125" y="637460"/>
                  </a:cubicBezTo>
                  <a:cubicBezTo>
                    <a:pt x="262890" y="637460"/>
                    <a:pt x="287655" y="637460"/>
                    <a:pt x="315278" y="637460"/>
                  </a:cubicBezTo>
                  <a:cubicBezTo>
                    <a:pt x="315278" y="666988"/>
                    <a:pt x="315278" y="694610"/>
                    <a:pt x="315278" y="724138"/>
                  </a:cubicBezTo>
                  <a:close/>
                  <a:moveTo>
                    <a:pt x="239078" y="265033"/>
                  </a:moveTo>
                  <a:cubicBezTo>
                    <a:pt x="263843" y="265033"/>
                    <a:pt x="288608" y="265033"/>
                    <a:pt x="316230" y="265033"/>
                  </a:cubicBezTo>
                  <a:cubicBezTo>
                    <a:pt x="316230" y="295513"/>
                    <a:pt x="316230" y="323135"/>
                    <a:pt x="316230" y="353616"/>
                  </a:cubicBezTo>
                  <a:cubicBezTo>
                    <a:pt x="290513" y="353616"/>
                    <a:pt x="266700" y="353616"/>
                    <a:pt x="239078" y="353616"/>
                  </a:cubicBezTo>
                  <a:cubicBezTo>
                    <a:pt x="239078" y="324088"/>
                    <a:pt x="239078" y="295513"/>
                    <a:pt x="239078" y="265033"/>
                  </a:cubicBezTo>
                  <a:close/>
                  <a:moveTo>
                    <a:pt x="238125" y="388858"/>
                  </a:moveTo>
                  <a:cubicBezTo>
                    <a:pt x="262890" y="388858"/>
                    <a:pt x="286703" y="388858"/>
                    <a:pt x="314325" y="388858"/>
                  </a:cubicBezTo>
                  <a:cubicBezTo>
                    <a:pt x="314325" y="417433"/>
                    <a:pt x="314325" y="446008"/>
                    <a:pt x="314325" y="477441"/>
                  </a:cubicBezTo>
                  <a:cubicBezTo>
                    <a:pt x="288608" y="477441"/>
                    <a:pt x="263843" y="477441"/>
                    <a:pt x="238125" y="477441"/>
                  </a:cubicBezTo>
                  <a:cubicBezTo>
                    <a:pt x="238125" y="447913"/>
                    <a:pt x="238125" y="419338"/>
                    <a:pt x="238125" y="388858"/>
                  </a:cubicBezTo>
                  <a:close/>
                  <a:moveTo>
                    <a:pt x="238125" y="761285"/>
                  </a:moveTo>
                  <a:cubicBezTo>
                    <a:pt x="263843" y="761285"/>
                    <a:pt x="288608" y="761285"/>
                    <a:pt x="314325" y="761285"/>
                  </a:cubicBezTo>
                  <a:cubicBezTo>
                    <a:pt x="314325" y="789860"/>
                    <a:pt x="314325" y="817483"/>
                    <a:pt x="314325" y="848916"/>
                  </a:cubicBezTo>
                  <a:cubicBezTo>
                    <a:pt x="288608" y="848916"/>
                    <a:pt x="263843" y="848916"/>
                    <a:pt x="238125" y="848916"/>
                  </a:cubicBezTo>
                  <a:cubicBezTo>
                    <a:pt x="238125" y="818435"/>
                    <a:pt x="238125" y="790813"/>
                    <a:pt x="238125" y="761285"/>
                  </a:cubicBezTo>
                  <a:close/>
                  <a:moveTo>
                    <a:pt x="103823" y="1094660"/>
                  </a:moveTo>
                  <a:cubicBezTo>
                    <a:pt x="79058" y="1094660"/>
                    <a:pt x="54293" y="1094660"/>
                    <a:pt x="26670" y="1094660"/>
                  </a:cubicBezTo>
                  <a:cubicBezTo>
                    <a:pt x="26670" y="1065133"/>
                    <a:pt x="26670" y="1038463"/>
                    <a:pt x="26670" y="1008935"/>
                  </a:cubicBezTo>
                  <a:cubicBezTo>
                    <a:pt x="52388" y="1008935"/>
                    <a:pt x="77153" y="1008935"/>
                    <a:pt x="103823" y="1008935"/>
                  </a:cubicBezTo>
                  <a:cubicBezTo>
                    <a:pt x="103823" y="1036558"/>
                    <a:pt x="103823" y="1065133"/>
                    <a:pt x="103823" y="1094660"/>
                  </a:cubicBezTo>
                  <a:close/>
                  <a:moveTo>
                    <a:pt x="103823" y="971788"/>
                  </a:moveTo>
                  <a:cubicBezTo>
                    <a:pt x="79058" y="971788"/>
                    <a:pt x="54293" y="971788"/>
                    <a:pt x="27623" y="971788"/>
                  </a:cubicBezTo>
                  <a:cubicBezTo>
                    <a:pt x="27623" y="943213"/>
                    <a:pt x="27623" y="915591"/>
                    <a:pt x="27623" y="885110"/>
                  </a:cubicBezTo>
                  <a:cubicBezTo>
                    <a:pt x="53340" y="885110"/>
                    <a:pt x="78105" y="885110"/>
                    <a:pt x="103823" y="885110"/>
                  </a:cubicBezTo>
                  <a:cubicBezTo>
                    <a:pt x="103823" y="913685"/>
                    <a:pt x="103823" y="942260"/>
                    <a:pt x="103823" y="971788"/>
                  </a:cubicBezTo>
                  <a:close/>
                  <a:moveTo>
                    <a:pt x="104775" y="847010"/>
                  </a:moveTo>
                  <a:cubicBezTo>
                    <a:pt x="80010" y="847010"/>
                    <a:pt x="55245" y="847010"/>
                    <a:pt x="28575" y="847010"/>
                  </a:cubicBezTo>
                  <a:cubicBezTo>
                    <a:pt x="28575" y="818435"/>
                    <a:pt x="28575" y="790813"/>
                    <a:pt x="28575" y="760333"/>
                  </a:cubicBezTo>
                  <a:cubicBezTo>
                    <a:pt x="54293" y="760333"/>
                    <a:pt x="78105" y="760333"/>
                    <a:pt x="104775" y="760333"/>
                  </a:cubicBezTo>
                  <a:cubicBezTo>
                    <a:pt x="104775" y="789860"/>
                    <a:pt x="104775" y="817483"/>
                    <a:pt x="104775" y="847010"/>
                  </a:cubicBezTo>
                  <a:close/>
                  <a:moveTo>
                    <a:pt x="28575" y="724138"/>
                  </a:moveTo>
                  <a:cubicBezTo>
                    <a:pt x="28575" y="696516"/>
                    <a:pt x="28575" y="667941"/>
                    <a:pt x="28575" y="637460"/>
                  </a:cubicBezTo>
                  <a:cubicBezTo>
                    <a:pt x="54293" y="637460"/>
                    <a:pt x="79058" y="637460"/>
                    <a:pt x="104775" y="637460"/>
                  </a:cubicBezTo>
                  <a:cubicBezTo>
                    <a:pt x="104775" y="666035"/>
                    <a:pt x="104775" y="694610"/>
                    <a:pt x="104775" y="724138"/>
                  </a:cubicBezTo>
                  <a:cubicBezTo>
                    <a:pt x="80010" y="724138"/>
                    <a:pt x="55245" y="724138"/>
                    <a:pt x="28575" y="724138"/>
                  </a:cubicBezTo>
                  <a:close/>
                  <a:moveTo>
                    <a:pt x="104775" y="601266"/>
                  </a:moveTo>
                  <a:cubicBezTo>
                    <a:pt x="79058" y="601266"/>
                    <a:pt x="54293" y="601266"/>
                    <a:pt x="27623" y="601266"/>
                  </a:cubicBezTo>
                  <a:cubicBezTo>
                    <a:pt x="27623" y="571738"/>
                    <a:pt x="27623" y="544116"/>
                    <a:pt x="27623" y="514588"/>
                  </a:cubicBezTo>
                  <a:cubicBezTo>
                    <a:pt x="53340" y="514588"/>
                    <a:pt x="78105" y="514588"/>
                    <a:pt x="104775" y="514588"/>
                  </a:cubicBezTo>
                  <a:cubicBezTo>
                    <a:pt x="104775" y="544116"/>
                    <a:pt x="104775" y="571738"/>
                    <a:pt x="104775" y="601266"/>
                  </a:cubicBezTo>
                  <a:close/>
                  <a:moveTo>
                    <a:pt x="209550" y="1094660"/>
                  </a:moveTo>
                  <a:cubicBezTo>
                    <a:pt x="184785" y="1094660"/>
                    <a:pt x="159068" y="1094660"/>
                    <a:pt x="132398" y="1094660"/>
                  </a:cubicBezTo>
                  <a:cubicBezTo>
                    <a:pt x="132398" y="1067038"/>
                    <a:pt x="132398" y="1038463"/>
                    <a:pt x="132398" y="1008935"/>
                  </a:cubicBezTo>
                  <a:cubicBezTo>
                    <a:pt x="159068" y="1008935"/>
                    <a:pt x="182880" y="1008935"/>
                    <a:pt x="209550" y="1008935"/>
                  </a:cubicBezTo>
                  <a:cubicBezTo>
                    <a:pt x="209550" y="1037510"/>
                    <a:pt x="209550" y="1065133"/>
                    <a:pt x="209550" y="1094660"/>
                  </a:cubicBezTo>
                  <a:close/>
                  <a:moveTo>
                    <a:pt x="132398" y="476488"/>
                  </a:moveTo>
                  <a:cubicBezTo>
                    <a:pt x="132398" y="446960"/>
                    <a:pt x="132398" y="418385"/>
                    <a:pt x="132398" y="387906"/>
                  </a:cubicBezTo>
                  <a:cubicBezTo>
                    <a:pt x="159068" y="387906"/>
                    <a:pt x="182880" y="387906"/>
                    <a:pt x="208598" y="387906"/>
                  </a:cubicBezTo>
                  <a:cubicBezTo>
                    <a:pt x="208598" y="417433"/>
                    <a:pt x="208598" y="446008"/>
                    <a:pt x="208598" y="476488"/>
                  </a:cubicBezTo>
                  <a:cubicBezTo>
                    <a:pt x="184785" y="476488"/>
                    <a:pt x="159068" y="476488"/>
                    <a:pt x="132398" y="476488"/>
                  </a:cubicBezTo>
                  <a:close/>
                  <a:moveTo>
                    <a:pt x="209550" y="971788"/>
                  </a:moveTo>
                  <a:cubicBezTo>
                    <a:pt x="183833" y="971788"/>
                    <a:pt x="159068" y="971788"/>
                    <a:pt x="132398" y="971788"/>
                  </a:cubicBezTo>
                  <a:cubicBezTo>
                    <a:pt x="132398" y="943213"/>
                    <a:pt x="132398" y="914638"/>
                    <a:pt x="132398" y="885110"/>
                  </a:cubicBezTo>
                  <a:cubicBezTo>
                    <a:pt x="158115" y="885110"/>
                    <a:pt x="181928" y="885110"/>
                    <a:pt x="209550" y="885110"/>
                  </a:cubicBezTo>
                  <a:cubicBezTo>
                    <a:pt x="209550" y="914638"/>
                    <a:pt x="209550" y="943213"/>
                    <a:pt x="209550" y="971788"/>
                  </a:cubicBezTo>
                  <a:close/>
                  <a:moveTo>
                    <a:pt x="209550" y="724138"/>
                  </a:moveTo>
                  <a:cubicBezTo>
                    <a:pt x="183833" y="724138"/>
                    <a:pt x="159068" y="724138"/>
                    <a:pt x="132398" y="724138"/>
                  </a:cubicBezTo>
                  <a:cubicBezTo>
                    <a:pt x="132398" y="695563"/>
                    <a:pt x="132398" y="667941"/>
                    <a:pt x="132398" y="637460"/>
                  </a:cubicBezTo>
                  <a:cubicBezTo>
                    <a:pt x="157163" y="637460"/>
                    <a:pt x="181928" y="637460"/>
                    <a:pt x="209550" y="637460"/>
                  </a:cubicBezTo>
                  <a:cubicBezTo>
                    <a:pt x="209550" y="666988"/>
                    <a:pt x="209550" y="694610"/>
                    <a:pt x="209550" y="724138"/>
                  </a:cubicBezTo>
                  <a:close/>
                  <a:moveTo>
                    <a:pt x="209550" y="601266"/>
                  </a:moveTo>
                  <a:cubicBezTo>
                    <a:pt x="183833" y="601266"/>
                    <a:pt x="159068" y="601266"/>
                    <a:pt x="133350" y="601266"/>
                  </a:cubicBezTo>
                  <a:cubicBezTo>
                    <a:pt x="133350" y="572691"/>
                    <a:pt x="133350" y="545068"/>
                    <a:pt x="133350" y="514588"/>
                  </a:cubicBezTo>
                  <a:cubicBezTo>
                    <a:pt x="158115" y="514588"/>
                    <a:pt x="182880" y="514588"/>
                    <a:pt x="209550" y="514588"/>
                  </a:cubicBezTo>
                  <a:cubicBezTo>
                    <a:pt x="209550" y="544116"/>
                    <a:pt x="209550" y="571738"/>
                    <a:pt x="209550" y="601266"/>
                  </a:cubicBezTo>
                  <a:close/>
                  <a:moveTo>
                    <a:pt x="133350" y="142160"/>
                  </a:moveTo>
                  <a:cubicBezTo>
                    <a:pt x="158115" y="142160"/>
                    <a:pt x="183833" y="142160"/>
                    <a:pt x="209550" y="142160"/>
                  </a:cubicBezTo>
                  <a:cubicBezTo>
                    <a:pt x="209550" y="171688"/>
                    <a:pt x="209550" y="200263"/>
                    <a:pt x="209550" y="230743"/>
                  </a:cubicBezTo>
                  <a:cubicBezTo>
                    <a:pt x="182880" y="230743"/>
                    <a:pt x="159068" y="230743"/>
                    <a:pt x="133350" y="230743"/>
                  </a:cubicBezTo>
                  <a:cubicBezTo>
                    <a:pt x="133350" y="200263"/>
                    <a:pt x="133350" y="172641"/>
                    <a:pt x="133350" y="142160"/>
                  </a:cubicBezTo>
                  <a:close/>
                  <a:moveTo>
                    <a:pt x="132398" y="265033"/>
                  </a:moveTo>
                  <a:cubicBezTo>
                    <a:pt x="158115" y="265033"/>
                    <a:pt x="182880" y="265033"/>
                    <a:pt x="209550" y="265033"/>
                  </a:cubicBezTo>
                  <a:cubicBezTo>
                    <a:pt x="209550" y="294560"/>
                    <a:pt x="209550" y="323135"/>
                    <a:pt x="209550" y="353616"/>
                  </a:cubicBezTo>
                  <a:cubicBezTo>
                    <a:pt x="184785" y="353616"/>
                    <a:pt x="160020" y="353616"/>
                    <a:pt x="132398" y="353616"/>
                  </a:cubicBezTo>
                  <a:cubicBezTo>
                    <a:pt x="132398" y="323135"/>
                    <a:pt x="132398" y="294560"/>
                    <a:pt x="132398" y="265033"/>
                  </a:cubicBezTo>
                  <a:close/>
                  <a:moveTo>
                    <a:pt x="26670" y="153591"/>
                  </a:moveTo>
                  <a:cubicBezTo>
                    <a:pt x="26670" y="148828"/>
                    <a:pt x="35243" y="141208"/>
                    <a:pt x="40005" y="140256"/>
                  </a:cubicBezTo>
                  <a:cubicBezTo>
                    <a:pt x="60008" y="138351"/>
                    <a:pt x="80963" y="139303"/>
                    <a:pt x="103823" y="139303"/>
                  </a:cubicBezTo>
                  <a:cubicBezTo>
                    <a:pt x="103823" y="169783"/>
                    <a:pt x="103823" y="199310"/>
                    <a:pt x="103823" y="230743"/>
                  </a:cubicBezTo>
                  <a:cubicBezTo>
                    <a:pt x="80963" y="230743"/>
                    <a:pt x="59055" y="231696"/>
                    <a:pt x="38100" y="229791"/>
                  </a:cubicBezTo>
                  <a:cubicBezTo>
                    <a:pt x="34290" y="229791"/>
                    <a:pt x="27623" y="221218"/>
                    <a:pt x="27623" y="216456"/>
                  </a:cubicBezTo>
                  <a:cubicBezTo>
                    <a:pt x="25718" y="196453"/>
                    <a:pt x="25718" y="174546"/>
                    <a:pt x="26670" y="153591"/>
                  </a:cubicBezTo>
                  <a:close/>
                  <a:moveTo>
                    <a:pt x="26670" y="325993"/>
                  </a:moveTo>
                  <a:cubicBezTo>
                    <a:pt x="26670" y="256460"/>
                    <a:pt x="31433" y="252651"/>
                    <a:pt x="104775" y="266938"/>
                  </a:cubicBezTo>
                  <a:cubicBezTo>
                    <a:pt x="104775" y="296466"/>
                    <a:pt x="104775" y="324088"/>
                    <a:pt x="104775" y="355521"/>
                  </a:cubicBezTo>
                  <a:cubicBezTo>
                    <a:pt x="81915" y="355521"/>
                    <a:pt x="60008" y="356473"/>
                    <a:pt x="38100" y="354568"/>
                  </a:cubicBezTo>
                  <a:cubicBezTo>
                    <a:pt x="34290" y="354568"/>
                    <a:pt x="28575" y="346948"/>
                    <a:pt x="26670" y="342185"/>
                  </a:cubicBezTo>
                  <a:cubicBezTo>
                    <a:pt x="24765" y="337423"/>
                    <a:pt x="26670" y="330756"/>
                    <a:pt x="26670" y="32599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 rot="2779377">
            <a:off x="6882919" y="891553"/>
            <a:ext cx="612565" cy="807484"/>
            <a:chOff x="5733204" y="4148522"/>
            <a:chExt cx="1306402" cy="1722100"/>
          </a:xfrm>
        </p:grpSpPr>
        <p:grpSp>
          <p:nvGrpSpPr>
            <p:cNvPr id="128" name="Group 127"/>
            <p:cNvGrpSpPr/>
            <p:nvPr/>
          </p:nvGrpSpPr>
          <p:grpSpPr>
            <a:xfrm>
              <a:off x="5733204" y="4148522"/>
              <a:ext cx="1306402" cy="1722100"/>
              <a:chOff x="2445111" y="599435"/>
              <a:chExt cx="5312311" cy="7002691"/>
            </a:xfrm>
            <a:solidFill>
              <a:schemeClr val="accent3"/>
            </a:solidFill>
          </p:grpSpPr>
          <p:sp>
            <p:nvSpPr>
              <p:cNvPr id="133" name="Freeform: Shape 132"/>
              <p:cNvSpPr/>
              <p:nvPr/>
            </p:nvSpPr>
            <p:spPr>
              <a:xfrm>
                <a:off x="2445111" y="599435"/>
                <a:ext cx="3497902" cy="6838182"/>
              </a:xfrm>
              <a:custGeom>
                <a:avLst/>
                <a:gdLst>
                  <a:gd name="connsiteX0" fmla="*/ 410833 w 404363"/>
                  <a:gd name="connsiteY0" fmla="*/ 353414 h 800639"/>
                  <a:gd name="connsiteX1" fmla="*/ 362309 w 404363"/>
                  <a:gd name="connsiteY1" fmla="*/ 339665 h 800639"/>
                  <a:gd name="connsiteX2" fmla="*/ 239383 w 404363"/>
                  <a:gd name="connsiteY2" fmla="*/ 260410 h 800639"/>
                  <a:gd name="connsiteX3" fmla="*/ 218356 w 404363"/>
                  <a:gd name="connsiteY3" fmla="*/ 252323 h 800639"/>
                  <a:gd name="connsiteX4" fmla="*/ 214313 w 404363"/>
                  <a:gd name="connsiteY4" fmla="*/ 276585 h 800639"/>
                  <a:gd name="connsiteX5" fmla="*/ 228870 w 404363"/>
                  <a:gd name="connsiteY5" fmla="*/ 765055 h 800639"/>
                  <a:gd name="connsiteX6" fmla="*/ 203799 w 404363"/>
                  <a:gd name="connsiteY6" fmla="*/ 803066 h 800639"/>
                  <a:gd name="connsiteX7" fmla="*/ 180346 w 404363"/>
                  <a:gd name="connsiteY7" fmla="*/ 765055 h 800639"/>
                  <a:gd name="connsiteX8" fmla="*/ 194903 w 404363"/>
                  <a:gd name="connsiteY8" fmla="*/ 279819 h 800639"/>
                  <a:gd name="connsiteX9" fmla="*/ 190859 w 404363"/>
                  <a:gd name="connsiteY9" fmla="*/ 252323 h 800639"/>
                  <a:gd name="connsiteX10" fmla="*/ 164980 w 404363"/>
                  <a:gd name="connsiteY10" fmla="*/ 262836 h 800639"/>
                  <a:gd name="connsiteX11" fmla="*/ 40436 w 404363"/>
                  <a:gd name="connsiteY11" fmla="*/ 340474 h 800639"/>
                  <a:gd name="connsiteX12" fmla="*/ 0 w 404363"/>
                  <a:gd name="connsiteY12" fmla="*/ 353414 h 800639"/>
                  <a:gd name="connsiteX13" fmla="*/ 26688 w 404363"/>
                  <a:gd name="connsiteY13" fmla="*/ 324299 h 800639"/>
                  <a:gd name="connsiteX14" fmla="*/ 164171 w 404363"/>
                  <a:gd name="connsiteY14" fmla="*/ 253131 h 800639"/>
                  <a:gd name="connsiteX15" fmla="*/ 199755 w 404363"/>
                  <a:gd name="connsiteY15" fmla="*/ 194094 h 800639"/>
                  <a:gd name="connsiteX16" fmla="*/ 198138 w 404363"/>
                  <a:gd name="connsiteY16" fmla="*/ 14557 h 800639"/>
                  <a:gd name="connsiteX17" fmla="*/ 205417 w 404363"/>
                  <a:gd name="connsiteY17" fmla="*/ 0 h 800639"/>
                  <a:gd name="connsiteX18" fmla="*/ 215930 w 404363"/>
                  <a:gd name="connsiteY18" fmla="*/ 32349 h 800639"/>
                  <a:gd name="connsiteX19" fmla="*/ 210269 w 404363"/>
                  <a:gd name="connsiteY19" fmla="*/ 194094 h 800639"/>
                  <a:gd name="connsiteX20" fmla="*/ 244235 w 404363"/>
                  <a:gd name="connsiteY20" fmla="*/ 253131 h 800639"/>
                  <a:gd name="connsiteX21" fmla="*/ 373632 w 404363"/>
                  <a:gd name="connsiteY21" fmla="*/ 321873 h 800639"/>
                  <a:gd name="connsiteX22" fmla="*/ 410833 w 404363"/>
                  <a:gd name="connsiteY22" fmla="*/ 353414 h 800639"/>
                  <a:gd name="connsiteX0-1" fmla="*/ 410833 w 410833"/>
                  <a:gd name="connsiteY0-2" fmla="*/ 353414 h 803153"/>
                  <a:gd name="connsiteX1-3" fmla="*/ 362309 w 410833"/>
                  <a:gd name="connsiteY1-4" fmla="*/ 339665 h 803153"/>
                  <a:gd name="connsiteX2-5" fmla="*/ 239383 w 410833"/>
                  <a:gd name="connsiteY2-6" fmla="*/ 260410 h 803153"/>
                  <a:gd name="connsiteX3-7" fmla="*/ 218356 w 410833"/>
                  <a:gd name="connsiteY3-8" fmla="*/ 252323 h 803153"/>
                  <a:gd name="connsiteX4-9" fmla="*/ 214313 w 410833"/>
                  <a:gd name="connsiteY4-10" fmla="*/ 276585 h 803153"/>
                  <a:gd name="connsiteX5-11" fmla="*/ 228870 w 410833"/>
                  <a:gd name="connsiteY5-12" fmla="*/ 765055 h 803153"/>
                  <a:gd name="connsiteX6-13" fmla="*/ 203799 w 410833"/>
                  <a:gd name="connsiteY6-14" fmla="*/ 803066 h 803153"/>
                  <a:gd name="connsiteX7-15" fmla="*/ 180346 w 410833"/>
                  <a:gd name="connsiteY7-16" fmla="*/ 765055 h 803153"/>
                  <a:gd name="connsiteX8-17" fmla="*/ 194903 w 410833"/>
                  <a:gd name="connsiteY8-18" fmla="*/ 279819 h 803153"/>
                  <a:gd name="connsiteX9-19" fmla="*/ 190859 w 410833"/>
                  <a:gd name="connsiteY9-20" fmla="*/ 252323 h 803153"/>
                  <a:gd name="connsiteX10-21" fmla="*/ 164980 w 410833"/>
                  <a:gd name="connsiteY10-22" fmla="*/ 262836 h 803153"/>
                  <a:gd name="connsiteX11-23" fmla="*/ 40436 w 410833"/>
                  <a:gd name="connsiteY11-24" fmla="*/ 340474 h 803153"/>
                  <a:gd name="connsiteX12-25" fmla="*/ 0 w 410833"/>
                  <a:gd name="connsiteY12-26" fmla="*/ 353414 h 803153"/>
                  <a:gd name="connsiteX13-27" fmla="*/ 26688 w 410833"/>
                  <a:gd name="connsiteY13-28" fmla="*/ 324299 h 803153"/>
                  <a:gd name="connsiteX14-29" fmla="*/ 164171 w 410833"/>
                  <a:gd name="connsiteY14-30" fmla="*/ 253131 h 803153"/>
                  <a:gd name="connsiteX15-31" fmla="*/ 199755 w 410833"/>
                  <a:gd name="connsiteY15-32" fmla="*/ 194094 h 803153"/>
                  <a:gd name="connsiteX16-33" fmla="*/ 198138 w 410833"/>
                  <a:gd name="connsiteY16-34" fmla="*/ 14557 h 803153"/>
                  <a:gd name="connsiteX17-35" fmla="*/ 205417 w 410833"/>
                  <a:gd name="connsiteY17-36" fmla="*/ 0 h 803153"/>
                  <a:gd name="connsiteX18-37" fmla="*/ 215930 w 410833"/>
                  <a:gd name="connsiteY18-38" fmla="*/ 32349 h 803153"/>
                  <a:gd name="connsiteX19-39" fmla="*/ 210269 w 410833"/>
                  <a:gd name="connsiteY19-40" fmla="*/ 194094 h 803153"/>
                  <a:gd name="connsiteX20-41" fmla="*/ 244235 w 410833"/>
                  <a:gd name="connsiteY20-42" fmla="*/ 253131 h 803153"/>
                  <a:gd name="connsiteX21-43" fmla="*/ 373632 w 410833"/>
                  <a:gd name="connsiteY21-44" fmla="*/ 321873 h 803153"/>
                  <a:gd name="connsiteX22-45" fmla="*/ 410833 w 410833"/>
                  <a:gd name="connsiteY22-46" fmla="*/ 353414 h 803153"/>
                  <a:gd name="connsiteX0-47" fmla="*/ 410833 w 410833"/>
                  <a:gd name="connsiteY0-48" fmla="*/ 353414 h 803153"/>
                  <a:gd name="connsiteX1-49" fmla="*/ 362309 w 410833"/>
                  <a:gd name="connsiteY1-50" fmla="*/ 339665 h 803153"/>
                  <a:gd name="connsiteX2-51" fmla="*/ 239383 w 410833"/>
                  <a:gd name="connsiteY2-52" fmla="*/ 260410 h 803153"/>
                  <a:gd name="connsiteX3-53" fmla="*/ 218356 w 410833"/>
                  <a:gd name="connsiteY3-54" fmla="*/ 252323 h 803153"/>
                  <a:gd name="connsiteX4-55" fmla="*/ 214313 w 410833"/>
                  <a:gd name="connsiteY4-56" fmla="*/ 276585 h 803153"/>
                  <a:gd name="connsiteX5-57" fmla="*/ 228870 w 410833"/>
                  <a:gd name="connsiteY5-58" fmla="*/ 765055 h 803153"/>
                  <a:gd name="connsiteX6-59" fmla="*/ 203799 w 410833"/>
                  <a:gd name="connsiteY6-60" fmla="*/ 803066 h 803153"/>
                  <a:gd name="connsiteX7-61" fmla="*/ 180346 w 410833"/>
                  <a:gd name="connsiteY7-62" fmla="*/ 765055 h 803153"/>
                  <a:gd name="connsiteX8-63" fmla="*/ 194903 w 410833"/>
                  <a:gd name="connsiteY8-64" fmla="*/ 279819 h 803153"/>
                  <a:gd name="connsiteX9-65" fmla="*/ 190859 w 410833"/>
                  <a:gd name="connsiteY9-66" fmla="*/ 252323 h 803153"/>
                  <a:gd name="connsiteX10-67" fmla="*/ 164980 w 410833"/>
                  <a:gd name="connsiteY10-68" fmla="*/ 262836 h 803153"/>
                  <a:gd name="connsiteX11-69" fmla="*/ 40436 w 410833"/>
                  <a:gd name="connsiteY11-70" fmla="*/ 340474 h 803153"/>
                  <a:gd name="connsiteX12-71" fmla="*/ 0 w 410833"/>
                  <a:gd name="connsiteY12-72" fmla="*/ 353414 h 803153"/>
                  <a:gd name="connsiteX13-73" fmla="*/ 26688 w 410833"/>
                  <a:gd name="connsiteY13-74" fmla="*/ 324299 h 803153"/>
                  <a:gd name="connsiteX14-75" fmla="*/ 164171 w 410833"/>
                  <a:gd name="connsiteY14-76" fmla="*/ 253131 h 803153"/>
                  <a:gd name="connsiteX15-77" fmla="*/ 199755 w 410833"/>
                  <a:gd name="connsiteY15-78" fmla="*/ 194094 h 803153"/>
                  <a:gd name="connsiteX16-79" fmla="*/ 198138 w 410833"/>
                  <a:gd name="connsiteY16-80" fmla="*/ 14557 h 803153"/>
                  <a:gd name="connsiteX17-81" fmla="*/ 205417 w 410833"/>
                  <a:gd name="connsiteY17-82" fmla="*/ 0 h 803153"/>
                  <a:gd name="connsiteX18-83" fmla="*/ 215930 w 410833"/>
                  <a:gd name="connsiteY18-84" fmla="*/ 32349 h 803153"/>
                  <a:gd name="connsiteX19-85" fmla="*/ 210269 w 410833"/>
                  <a:gd name="connsiteY19-86" fmla="*/ 194094 h 803153"/>
                  <a:gd name="connsiteX20-87" fmla="*/ 244235 w 410833"/>
                  <a:gd name="connsiteY20-88" fmla="*/ 253131 h 803153"/>
                  <a:gd name="connsiteX21-89" fmla="*/ 373632 w 410833"/>
                  <a:gd name="connsiteY21-90" fmla="*/ 321873 h 803153"/>
                  <a:gd name="connsiteX22-91" fmla="*/ 410833 w 410833"/>
                  <a:gd name="connsiteY22-92" fmla="*/ 353414 h 8031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</a:cxnLst>
                <a:rect l="l" t="t" r="r" b="b"/>
                <a:pathLst>
                  <a:path w="410833" h="803153">
                    <a:moveTo>
                      <a:pt x="410833" y="353414"/>
                    </a:moveTo>
                    <a:cubicBezTo>
                      <a:pt x="389806" y="358266"/>
                      <a:pt x="376058" y="347752"/>
                      <a:pt x="362309" y="339665"/>
                    </a:cubicBezTo>
                    <a:cubicBezTo>
                      <a:pt x="321064" y="313786"/>
                      <a:pt x="280628" y="286289"/>
                      <a:pt x="239383" y="260410"/>
                    </a:cubicBezTo>
                    <a:cubicBezTo>
                      <a:pt x="232913" y="256366"/>
                      <a:pt x="226443" y="248279"/>
                      <a:pt x="218356" y="252323"/>
                    </a:cubicBezTo>
                    <a:cubicBezTo>
                      <a:pt x="214223" y="255048"/>
                      <a:pt x="214313" y="268497"/>
                      <a:pt x="214313" y="276585"/>
                    </a:cubicBezTo>
                    <a:cubicBezTo>
                      <a:pt x="219165" y="439138"/>
                      <a:pt x="224017" y="602501"/>
                      <a:pt x="228870" y="765055"/>
                    </a:cubicBezTo>
                    <a:cubicBezTo>
                      <a:pt x="229678" y="783656"/>
                      <a:pt x="229678" y="804683"/>
                      <a:pt x="203799" y="803066"/>
                    </a:cubicBezTo>
                    <a:cubicBezTo>
                      <a:pt x="181155" y="802257"/>
                      <a:pt x="179537" y="783656"/>
                      <a:pt x="180346" y="765055"/>
                    </a:cubicBezTo>
                    <a:lnTo>
                      <a:pt x="194903" y="279819"/>
                    </a:lnTo>
                    <a:cubicBezTo>
                      <a:pt x="194903" y="270115"/>
                      <a:pt x="198992" y="256921"/>
                      <a:pt x="190859" y="252323"/>
                    </a:cubicBezTo>
                    <a:cubicBezTo>
                      <a:pt x="181414" y="246983"/>
                      <a:pt x="173067" y="257984"/>
                      <a:pt x="164980" y="262836"/>
                    </a:cubicBezTo>
                    <a:lnTo>
                      <a:pt x="40436" y="340474"/>
                    </a:lnTo>
                    <a:cubicBezTo>
                      <a:pt x="29114" y="347752"/>
                      <a:pt x="16175" y="354222"/>
                      <a:pt x="0" y="353414"/>
                    </a:cubicBezTo>
                    <a:cubicBezTo>
                      <a:pt x="1617" y="335621"/>
                      <a:pt x="15366" y="329960"/>
                      <a:pt x="26688" y="324299"/>
                    </a:cubicBezTo>
                    <a:cubicBezTo>
                      <a:pt x="71977" y="300038"/>
                      <a:pt x="118074" y="276585"/>
                      <a:pt x="164171" y="253131"/>
                    </a:cubicBezTo>
                    <a:cubicBezTo>
                      <a:pt x="188433" y="241001"/>
                      <a:pt x="198138" y="220782"/>
                      <a:pt x="199755" y="194094"/>
                    </a:cubicBezTo>
                    <a:cubicBezTo>
                      <a:pt x="202182" y="134249"/>
                      <a:pt x="190051" y="74403"/>
                      <a:pt x="198138" y="14557"/>
                    </a:cubicBezTo>
                    <a:cubicBezTo>
                      <a:pt x="198947" y="9705"/>
                      <a:pt x="198138" y="4044"/>
                      <a:pt x="205417" y="0"/>
                    </a:cubicBezTo>
                    <a:cubicBezTo>
                      <a:pt x="217547" y="7279"/>
                      <a:pt x="216739" y="20218"/>
                      <a:pt x="215930" y="32349"/>
                    </a:cubicBezTo>
                    <a:cubicBezTo>
                      <a:pt x="214313" y="86534"/>
                      <a:pt x="211886" y="139910"/>
                      <a:pt x="210269" y="194094"/>
                    </a:cubicBezTo>
                    <a:cubicBezTo>
                      <a:pt x="209460" y="220782"/>
                      <a:pt x="219974" y="241001"/>
                      <a:pt x="244235" y="253131"/>
                    </a:cubicBezTo>
                    <a:cubicBezTo>
                      <a:pt x="287907" y="274967"/>
                      <a:pt x="330769" y="298420"/>
                      <a:pt x="373632" y="321873"/>
                    </a:cubicBezTo>
                    <a:cubicBezTo>
                      <a:pt x="388189" y="328343"/>
                      <a:pt x="401128" y="337239"/>
                      <a:pt x="410833" y="353414"/>
                    </a:cubicBezTo>
                    <a:close/>
                  </a:path>
                </a:pathLst>
              </a:custGeom>
              <a:grpFill/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133"/>
              <p:cNvSpPr/>
              <p:nvPr/>
            </p:nvSpPr>
            <p:spPr>
              <a:xfrm>
                <a:off x="2473235" y="4334670"/>
                <a:ext cx="1615901" cy="3158982"/>
              </a:xfrm>
              <a:custGeom>
                <a:avLst/>
                <a:gdLst>
                  <a:gd name="connsiteX0" fmla="*/ 410833 w 404363"/>
                  <a:gd name="connsiteY0" fmla="*/ 353414 h 800639"/>
                  <a:gd name="connsiteX1" fmla="*/ 362309 w 404363"/>
                  <a:gd name="connsiteY1" fmla="*/ 339665 h 800639"/>
                  <a:gd name="connsiteX2" fmla="*/ 239383 w 404363"/>
                  <a:gd name="connsiteY2" fmla="*/ 260410 h 800639"/>
                  <a:gd name="connsiteX3" fmla="*/ 218356 w 404363"/>
                  <a:gd name="connsiteY3" fmla="*/ 252323 h 800639"/>
                  <a:gd name="connsiteX4" fmla="*/ 214313 w 404363"/>
                  <a:gd name="connsiteY4" fmla="*/ 276585 h 800639"/>
                  <a:gd name="connsiteX5" fmla="*/ 228870 w 404363"/>
                  <a:gd name="connsiteY5" fmla="*/ 765055 h 800639"/>
                  <a:gd name="connsiteX6" fmla="*/ 203799 w 404363"/>
                  <a:gd name="connsiteY6" fmla="*/ 803066 h 800639"/>
                  <a:gd name="connsiteX7" fmla="*/ 180346 w 404363"/>
                  <a:gd name="connsiteY7" fmla="*/ 765055 h 800639"/>
                  <a:gd name="connsiteX8" fmla="*/ 194903 w 404363"/>
                  <a:gd name="connsiteY8" fmla="*/ 279819 h 800639"/>
                  <a:gd name="connsiteX9" fmla="*/ 190859 w 404363"/>
                  <a:gd name="connsiteY9" fmla="*/ 252323 h 800639"/>
                  <a:gd name="connsiteX10" fmla="*/ 164980 w 404363"/>
                  <a:gd name="connsiteY10" fmla="*/ 262836 h 800639"/>
                  <a:gd name="connsiteX11" fmla="*/ 40436 w 404363"/>
                  <a:gd name="connsiteY11" fmla="*/ 340474 h 800639"/>
                  <a:gd name="connsiteX12" fmla="*/ 0 w 404363"/>
                  <a:gd name="connsiteY12" fmla="*/ 353414 h 800639"/>
                  <a:gd name="connsiteX13" fmla="*/ 26688 w 404363"/>
                  <a:gd name="connsiteY13" fmla="*/ 324299 h 800639"/>
                  <a:gd name="connsiteX14" fmla="*/ 164171 w 404363"/>
                  <a:gd name="connsiteY14" fmla="*/ 253131 h 800639"/>
                  <a:gd name="connsiteX15" fmla="*/ 199755 w 404363"/>
                  <a:gd name="connsiteY15" fmla="*/ 194094 h 800639"/>
                  <a:gd name="connsiteX16" fmla="*/ 198138 w 404363"/>
                  <a:gd name="connsiteY16" fmla="*/ 14557 h 800639"/>
                  <a:gd name="connsiteX17" fmla="*/ 205417 w 404363"/>
                  <a:gd name="connsiteY17" fmla="*/ 0 h 800639"/>
                  <a:gd name="connsiteX18" fmla="*/ 215930 w 404363"/>
                  <a:gd name="connsiteY18" fmla="*/ 32349 h 800639"/>
                  <a:gd name="connsiteX19" fmla="*/ 210269 w 404363"/>
                  <a:gd name="connsiteY19" fmla="*/ 194094 h 800639"/>
                  <a:gd name="connsiteX20" fmla="*/ 244235 w 404363"/>
                  <a:gd name="connsiteY20" fmla="*/ 253131 h 800639"/>
                  <a:gd name="connsiteX21" fmla="*/ 373632 w 404363"/>
                  <a:gd name="connsiteY21" fmla="*/ 321873 h 800639"/>
                  <a:gd name="connsiteX22" fmla="*/ 410833 w 404363"/>
                  <a:gd name="connsiteY22" fmla="*/ 353414 h 800639"/>
                  <a:gd name="connsiteX0-1" fmla="*/ 410833 w 410833"/>
                  <a:gd name="connsiteY0-2" fmla="*/ 353414 h 803153"/>
                  <a:gd name="connsiteX1-3" fmla="*/ 362309 w 410833"/>
                  <a:gd name="connsiteY1-4" fmla="*/ 339665 h 803153"/>
                  <a:gd name="connsiteX2-5" fmla="*/ 239383 w 410833"/>
                  <a:gd name="connsiteY2-6" fmla="*/ 260410 h 803153"/>
                  <a:gd name="connsiteX3-7" fmla="*/ 218356 w 410833"/>
                  <a:gd name="connsiteY3-8" fmla="*/ 252323 h 803153"/>
                  <a:gd name="connsiteX4-9" fmla="*/ 214313 w 410833"/>
                  <a:gd name="connsiteY4-10" fmla="*/ 276585 h 803153"/>
                  <a:gd name="connsiteX5-11" fmla="*/ 228870 w 410833"/>
                  <a:gd name="connsiteY5-12" fmla="*/ 765055 h 803153"/>
                  <a:gd name="connsiteX6-13" fmla="*/ 203799 w 410833"/>
                  <a:gd name="connsiteY6-14" fmla="*/ 803066 h 803153"/>
                  <a:gd name="connsiteX7-15" fmla="*/ 180346 w 410833"/>
                  <a:gd name="connsiteY7-16" fmla="*/ 765055 h 803153"/>
                  <a:gd name="connsiteX8-17" fmla="*/ 194903 w 410833"/>
                  <a:gd name="connsiteY8-18" fmla="*/ 279819 h 803153"/>
                  <a:gd name="connsiteX9-19" fmla="*/ 190859 w 410833"/>
                  <a:gd name="connsiteY9-20" fmla="*/ 252323 h 803153"/>
                  <a:gd name="connsiteX10-21" fmla="*/ 164980 w 410833"/>
                  <a:gd name="connsiteY10-22" fmla="*/ 262836 h 803153"/>
                  <a:gd name="connsiteX11-23" fmla="*/ 40436 w 410833"/>
                  <a:gd name="connsiteY11-24" fmla="*/ 340474 h 803153"/>
                  <a:gd name="connsiteX12-25" fmla="*/ 0 w 410833"/>
                  <a:gd name="connsiteY12-26" fmla="*/ 353414 h 803153"/>
                  <a:gd name="connsiteX13-27" fmla="*/ 26688 w 410833"/>
                  <a:gd name="connsiteY13-28" fmla="*/ 324299 h 803153"/>
                  <a:gd name="connsiteX14-29" fmla="*/ 164171 w 410833"/>
                  <a:gd name="connsiteY14-30" fmla="*/ 253131 h 803153"/>
                  <a:gd name="connsiteX15-31" fmla="*/ 199755 w 410833"/>
                  <a:gd name="connsiteY15-32" fmla="*/ 194094 h 803153"/>
                  <a:gd name="connsiteX16-33" fmla="*/ 198138 w 410833"/>
                  <a:gd name="connsiteY16-34" fmla="*/ 14557 h 803153"/>
                  <a:gd name="connsiteX17-35" fmla="*/ 205417 w 410833"/>
                  <a:gd name="connsiteY17-36" fmla="*/ 0 h 803153"/>
                  <a:gd name="connsiteX18-37" fmla="*/ 215930 w 410833"/>
                  <a:gd name="connsiteY18-38" fmla="*/ 32349 h 803153"/>
                  <a:gd name="connsiteX19-39" fmla="*/ 210269 w 410833"/>
                  <a:gd name="connsiteY19-40" fmla="*/ 194094 h 803153"/>
                  <a:gd name="connsiteX20-41" fmla="*/ 244235 w 410833"/>
                  <a:gd name="connsiteY20-42" fmla="*/ 253131 h 803153"/>
                  <a:gd name="connsiteX21-43" fmla="*/ 373632 w 410833"/>
                  <a:gd name="connsiteY21-44" fmla="*/ 321873 h 803153"/>
                  <a:gd name="connsiteX22-45" fmla="*/ 410833 w 410833"/>
                  <a:gd name="connsiteY22-46" fmla="*/ 353414 h 803153"/>
                  <a:gd name="connsiteX0-47" fmla="*/ 410833 w 410833"/>
                  <a:gd name="connsiteY0-48" fmla="*/ 353414 h 803153"/>
                  <a:gd name="connsiteX1-49" fmla="*/ 362309 w 410833"/>
                  <a:gd name="connsiteY1-50" fmla="*/ 339665 h 803153"/>
                  <a:gd name="connsiteX2-51" fmla="*/ 239383 w 410833"/>
                  <a:gd name="connsiteY2-52" fmla="*/ 260410 h 803153"/>
                  <a:gd name="connsiteX3-53" fmla="*/ 218356 w 410833"/>
                  <a:gd name="connsiteY3-54" fmla="*/ 252323 h 803153"/>
                  <a:gd name="connsiteX4-55" fmla="*/ 214313 w 410833"/>
                  <a:gd name="connsiteY4-56" fmla="*/ 276585 h 803153"/>
                  <a:gd name="connsiteX5-57" fmla="*/ 228870 w 410833"/>
                  <a:gd name="connsiteY5-58" fmla="*/ 765055 h 803153"/>
                  <a:gd name="connsiteX6-59" fmla="*/ 203799 w 410833"/>
                  <a:gd name="connsiteY6-60" fmla="*/ 803066 h 803153"/>
                  <a:gd name="connsiteX7-61" fmla="*/ 180346 w 410833"/>
                  <a:gd name="connsiteY7-62" fmla="*/ 765055 h 803153"/>
                  <a:gd name="connsiteX8-63" fmla="*/ 194903 w 410833"/>
                  <a:gd name="connsiteY8-64" fmla="*/ 279819 h 803153"/>
                  <a:gd name="connsiteX9-65" fmla="*/ 190859 w 410833"/>
                  <a:gd name="connsiteY9-66" fmla="*/ 252323 h 803153"/>
                  <a:gd name="connsiteX10-67" fmla="*/ 164980 w 410833"/>
                  <a:gd name="connsiteY10-68" fmla="*/ 262836 h 803153"/>
                  <a:gd name="connsiteX11-69" fmla="*/ 40436 w 410833"/>
                  <a:gd name="connsiteY11-70" fmla="*/ 340474 h 803153"/>
                  <a:gd name="connsiteX12-71" fmla="*/ 0 w 410833"/>
                  <a:gd name="connsiteY12-72" fmla="*/ 353414 h 803153"/>
                  <a:gd name="connsiteX13-73" fmla="*/ 26688 w 410833"/>
                  <a:gd name="connsiteY13-74" fmla="*/ 324299 h 803153"/>
                  <a:gd name="connsiteX14-75" fmla="*/ 164171 w 410833"/>
                  <a:gd name="connsiteY14-76" fmla="*/ 253131 h 803153"/>
                  <a:gd name="connsiteX15-77" fmla="*/ 199755 w 410833"/>
                  <a:gd name="connsiteY15-78" fmla="*/ 194094 h 803153"/>
                  <a:gd name="connsiteX16-79" fmla="*/ 198138 w 410833"/>
                  <a:gd name="connsiteY16-80" fmla="*/ 14557 h 803153"/>
                  <a:gd name="connsiteX17-81" fmla="*/ 205417 w 410833"/>
                  <a:gd name="connsiteY17-82" fmla="*/ 0 h 803153"/>
                  <a:gd name="connsiteX18-83" fmla="*/ 215930 w 410833"/>
                  <a:gd name="connsiteY18-84" fmla="*/ 32349 h 803153"/>
                  <a:gd name="connsiteX19-85" fmla="*/ 210269 w 410833"/>
                  <a:gd name="connsiteY19-86" fmla="*/ 194094 h 803153"/>
                  <a:gd name="connsiteX20-87" fmla="*/ 244235 w 410833"/>
                  <a:gd name="connsiteY20-88" fmla="*/ 253131 h 803153"/>
                  <a:gd name="connsiteX21-89" fmla="*/ 373632 w 410833"/>
                  <a:gd name="connsiteY21-90" fmla="*/ 321873 h 803153"/>
                  <a:gd name="connsiteX22-91" fmla="*/ 410833 w 410833"/>
                  <a:gd name="connsiteY22-92" fmla="*/ 353414 h 8031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</a:cxnLst>
                <a:rect l="l" t="t" r="r" b="b"/>
                <a:pathLst>
                  <a:path w="410833" h="803153">
                    <a:moveTo>
                      <a:pt x="410833" y="353414"/>
                    </a:moveTo>
                    <a:cubicBezTo>
                      <a:pt x="389806" y="358266"/>
                      <a:pt x="376058" y="347752"/>
                      <a:pt x="362309" y="339665"/>
                    </a:cubicBezTo>
                    <a:cubicBezTo>
                      <a:pt x="321064" y="313786"/>
                      <a:pt x="280628" y="286289"/>
                      <a:pt x="239383" y="260410"/>
                    </a:cubicBezTo>
                    <a:cubicBezTo>
                      <a:pt x="232913" y="256366"/>
                      <a:pt x="226443" y="248279"/>
                      <a:pt x="218356" y="252323"/>
                    </a:cubicBezTo>
                    <a:cubicBezTo>
                      <a:pt x="214223" y="255048"/>
                      <a:pt x="214313" y="268497"/>
                      <a:pt x="214313" y="276585"/>
                    </a:cubicBezTo>
                    <a:cubicBezTo>
                      <a:pt x="219165" y="439138"/>
                      <a:pt x="224017" y="602501"/>
                      <a:pt x="228870" y="765055"/>
                    </a:cubicBezTo>
                    <a:cubicBezTo>
                      <a:pt x="229678" y="783656"/>
                      <a:pt x="229678" y="804683"/>
                      <a:pt x="203799" y="803066"/>
                    </a:cubicBezTo>
                    <a:cubicBezTo>
                      <a:pt x="181155" y="802257"/>
                      <a:pt x="179537" y="783656"/>
                      <a:pt x="180346" y="765055"/>
                    </a:cubicBezTo>
                    <a:lnTo>
                      <a:pt x="194903" y="279819"/>
                    </a:lnTo>
                    <a:cubicBezTo>
                      <a:pt x="194903" y="270115"/>
                      <a:pt x="198992" y="256921"/>
                      <a:pt x="190859" y="252323"/>
                    </a:cubicBezTo>
                    <a:cubicBezTo>
                      <a:pt x="181414" y="246983"/>
                      <a:pt x="173067" y="257984"/>
                      <a:pt x="164980" y="262836"/>
                    </a:cubicBezTo>
                    <a:lnTo>
                      <a:pt x="40436" y="340474"/>
                    </a:lnTo>
                    <a:cubicBezTo>
                      <a:pt x="29114" y="347752"/>
                      <a:pt x="16175" y="354222"/>
                      <a:pt x="0" y="353414"/>
                    </a:cubicBezTo>
                    <a:cubicBezTo>
                      <a:pt x="1617" y="335621"/>
                      <a:pt x="15366" y="329960"/>
                      <a:pt x="26688" y="324299"/>
                    </a:cubicBezTo>
                    <a:cubicBezTo>
                      <a:pt x="71977" y="300038"/>
                      <a:pt x="118074" y="276585"/>
                      <a:pt x="164171" y="253131"/>
                    </a:cubicBezTo>
                    <a:cubicBezTo>
                      <a:pt x="188433" y="241001"/>
                      <a:pt x="198138" y="220782"/>
                      <a:pt x="199755" y="194094"/>
                    </a:cubicBezTo>
                    <a:cubicBezTo>
                      <a:pt x="202182" y="134249"/>
                      <a:pt x="190051" y="74403"/>
                      <a:pt x="198138" y="14557"/>
                    </a:cubicBezTo>
                    <a:cubicBezTo>
                      <a:pt x="198947" y="9705"/>
                      <a:pt x="198138" y="4044"/>
                      <a:pt x="205417" y="0"/>
                    </a:cubicBezTo>
                    <a:cubicBezTo>
                      <a:pt x="217547" y="7279"/>
                      <a:pt x="216739" y="20218"/>
                      <a:pt x="215930" y="32349"/>
                    </a:cubicBezTo>
                    <a:cubicBezTo>
                      <a:pt x="214313" y="86534"/>
                      <a:pt x="211886" y="139910"/>
                      <a:pt x="210269" y="194094"/>
                    </a:cubicBezTo>
                    <a:cubicBezTo>
                      <a:pt x="209460" y="220782"/>
                      <a:pt x="219974" y="241001"/>
                      <a:pt x="244235" y="253131"/>
                    </a:cubicBezTo>
                    <a:cubicBezTo>
                      <a:pt x="287907" y="274967"/>
                      <a:pt x="330769" y="298420"/>
                      <a:pt x="373632" y="321873"/>
                    </a:cubicBezTo>
                    <a:cubicBezTo>
                      <a:pt x="388189" y="328343"/>
                      <a:pt x="401128" y="337239"/>
                      <a:pt x="410833" y="353414"/>
                    </a:cubicBezTo>
                    <a:close/>
                  </a:path>
                </a:pathLst>
              </a:custGeom>
              <a:grpFill/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/>
              <p:cNvSpPr/>
              <p:nvPr/>
            </p:nvSpPr>
            <p:spPr>
              <a:xfrm>
                <a:off x="5693427" y="3567142"/>
                <a:ext cx="2063995" cy="4034984"/>
              </a:xfrm>
              <a:custGeom>
                <a:avLst/>
                <a:gdLst>
                  <a:gd name="connsiteX0" fmla="*/ 410833 w 404363"/>
                  <a:gd name="connsiteY0" fmla="*/ 353414 h 800639"/>
                  <a:gd name="connsiteX1" fmla="*/ 362309 w 404363"/>
                  <a:gd name="connsiteY1" fmla="*/ 339665 h 800639"/>
                  <a:gd name="connsiteX2" fmla="*/ 239383 w 404363"/>
                  <a:gd name="connsiteY2" fmla="*/ 260410 h 800639"/>
                  <a:gd name="connsiteX3" fmla="*/ 218356 w 404363"/>
                  <a:gd name="connsiteY3" fmla="*/ 252323 h 800639"/>
                  <a:gd name="connsiteX4" fmla="*/ 214313 w 404363"/>
                  <a:gd name="connsiteY4" fmla="*/ 276585 h 800639"/>
                  <a:gd name="connsiteX5" fmla="*/ 228870 w 404363"/>
                  <a:gd name="connsiteY5" fmla="*/ 765055 h 800639"/>
                  <a:gd name="connsiteX6" fmla="*/ 203799 w 404363"/>
                  <a:gd name="connsiteY6" fmla="*/ 803066 h 800639"/>
                  <a:gd name="connsiteX7" fmla="*/ 180346 w 404363"/>
                  <a:gd name="connsiteY7" fmla="*/ 765055 h 800639"/>
                  <a:gd name="connsiteX8" fmla="*/ 194903 w 404363"/>
                  <a:gd name="connsiteY8" fmla="*/ 279819 h 800639"/>
                  <a:gd name="connsiteX9" fmla="*/ 190859 w 404363"/>
                  <a:gd name="connsiteY9" fmla="*/ 252323 h 800639"/>
                  <a:gd name="connsiteX10" fmla="*/ 164980 w 404363"/>
                  <a:gd name="connsiteY10" fmla="*/ 262836 h 800639"/>
                  <a:gd name="connsiteX11" fmla="*/ 40436 w 404363"/>
                  <a:gd name="connsiteY11" fmla="*/ 340474 h 800639"/>
                  <a:gd name="connsiteX12" fmla="*/ 0 w 404363"/>
                  <a:gd name="connsiteY12" fmla="*/ 353414 h 800639"/>
                  <a:gd name="connsiteX13" fmla="*/ 26688 w 404363"/>
                  <a:gd name="connsiteY13" fmla="*/ 324299 h 800639"/>
                  <a:gd name="connsiteX14" fmla="*/ 164171 w 404363"/>
                  <a:gd name="connsiteY14" fmla="*/ 253131 h 800639"/>
                  <a:gd name="connsiteX15" fmla="*/ 199755 w 404363"/>
                  <a:gd name="connsiteY15" fmla="*/ 194094 h 800639"/>
                  <a:gd name="connsiteX16" fmla="*/ 198138 w 404363"/>
                  <a:gd name="connsiteY16" fmla="*/ 14557 h 800639"/>
                  <a:gd name="connsiteX17" fmla="*/ 205417 w 404363"/>
                  <a:gd name="connsiteY17" fmla="*/ 0 h 800639"/>
                  <a:gd name="connsiteX18" fmla="*/ 215930 w 404363"/>
                  <a:gd name="connsiteY18" fmla="*/ 32349 h 800639"/>
                  <a:gd name="connsiteX19" fmla="*/ 210269 w 404363"/>
                  <a:gd name="connsiteY19" fmla="*/ 194094 h 800639"/>
                  <a:gd name="connsiteX20" fmla="*/ 244235 w 404363"/>
                  <a:gd name="connsiteY20" fmla="*/ 253131 h 800639"/>
                  <a:gd name="connsiteX21" fmla="*/ 373632 w 404363"/>
                  <a:gd name="connsiteY21" fmla="*/ 321873 h 800639"/>
                  <a:gd name="connsiteX22" fmla="*/ 410833 w 404363"/>
                  <a:gd name="connsiteY22" fmla="*/ 353414 h 800639"/>
                  <a:gd name="connsiteX0-1" fmla="*/ 410833 w 410833"/>
                  <a:gd name="connsiteY0-2" fmla="*/ 353414 h 803153"/>
                  <a:gd name="connsiteX1-3" fmla="*/ 362309 w 410833"/>
                  <a:gd name="connsiteY1-4" fmla="*/ 339665 h 803153"/>
                  <a:gd name="connsiteX2-5" fmla="*/ 239383 w 410833"/>
                  <a:gd name="connsiteY2-6" fmla="*/ 260410 h 803153"/>
                  <a:gd name="connsiteX3-7" fmla="*/ 218356 w 410833"/>
                  <a:gd name="connsiteY3-8" fmla="*/ 252323 h 803153"/>
                  <a:gd name="connsiteX4-9" fmla="*/ 214313 w 410833"/>
                  <a:gd name="connsiteY4-10" fmla="*/ 276585 h 803153"/>
                  <a:gd name="connsiteX5-11" fmla="*/ 228870 w 410833"/>
                  <a:gd name="connsiteY5-12" fmla="*/ 765055 h 803153"/>
                  <a:gd name="connsiteX6-13" fmla="*/ 203799 w 410833"/>
                  <a:gd name="connsiteY6-14" fmla="*/ 803066 h 803153"/>
                  <a:gd name="connsiteX7-15" fmla="*/ 180346 w 410833"/>
                  <a:gd name="connsiteY7-16" fmla="*/ 765055 h 803153"/>
                  <a:gd name="connsiteX8-17" fmla="*/ 194903 w 410833"/>
                  <a:gd name="connsiteY8-18" fmla="*/ 279819 h 803153"/>
                  <a:gd name="connsiteX9-19" fmla="*/ 190859 w 410833"/>
                  <a:gd name="connsiteY9-20" fmla="*/ 252323 h 803153"/>
                  <a:gd name="connsiteX10-21" fmla="*/ 164980 w 410833"/>
                  <a:gd name="connsiteY10-22" fmla="*/ 262836 h 803153"/>
                  <a:gd name="connsiteX11-23" fmla="*/ 40436 w 410833"/>
                  <a:gd name="connsiteY11-24" fmla="*/ 340474 h 803153"/>
                  <a:gd name="connsiteX12-25" fmla="*/ 0 w 410833"/>
                  <a:gd name="connsiteY12-26" fmla="*/ 353414 h 803153"/>
                  <a:gd name="connsiteX13-27" fmla="*/ 26688 w 410833"/>
                  <a:gd name="connsiteY13-28" fmla="*/ 324299 h 803153"/>
                  <a:gd name="connsiteX14-29" fmla="*/ 164171 w 410833"/>
                  <a:gd name="connsiteY14-30" fmla="*/ 253131 h 803153"/>
                  <a:gd name="connsiteX15-31" fmla="*/ 199755 w 410833"/>
                  <a:gd name="connsiteY15-32" fmla="*/ 194094 h 803153"/>
                  <a:gd name="connsiteX16-33" fmla="*/ 198138 w 410833"/>
                  <a:gd name="connsiteY16-34" fmla="*/ 14557 h 803153"/>
                  <a:gd name="connsiteX17-35" fmla="*/ 205417 w 410833"/>
                  <a:gd name="connsiteY17-36" fmla="*/ 0 h 803153"/>
                  <a:gd name="connsiteX18-37" fmla="*/ 215930 w 410833"/>
                  <a:gd name="connsiteY18-38" fmla="*/ 32349 h 803153"/>
                  <a:gd name="connsiteX19-39" fmla="*/ 210269 w 410833"/>
                  <a:gd name="connsiteY19-40" fmla="*/ 194094 h 803153"/>
                  <a:gd name="connsiteX20-41" fmla="*/ 244235 w 410833"/>
                  <a:gd name="connsiteY20-42" fmla="*/ 253131 h 803153"/>
                  <a:gd name="connsiteX21-43" fmla="*/ 373632 w 410833"/>
                  <a:gd name="connsiteY21-44" fmla="*/ 321873 h 803153"/>
                  <a:gd name="connsiteX22-45" fmla="*/ 410833 w 410833"/>
                  <a:gd name="connsiteY22-46" fmla="*/ 353414 h 803153"/>
                  <a:gd name="connsiteX0-47" fmla="*/ 410833 w 410833"/>
                  <a:gd name="connsiteY0-48" fmla="*/ 353414 h 803153"/>
                  <a:gd name="connsiteX1-49" fmla="*/ 362309 w 410833"/>
                  <a:gd name="connsiteY1-50" fmla="*/ 339665 h 803153"/>
                  <a:gd name="connsiteX2-51" fmla="*/ 239383 w 410833"/>
                  <a:gd name="connsiteY2-52" fmla="*/ 260410 h 803153"/>
                  <a:gd name="connsiteX3-53" fmla="*/ 218356 w 410833"/>
                  <a:gd name="connsiteY3-54" fmla="*/ 252323 h 803153"/>
                  <a:gd name="connsiteX4-55" fmla="*/ 214313 w 410833"/>
                  <a:gd name="connsiteY4-56" fmla="*/ 276585 h 803153"/>
                  <a:gd name="connsiteX5-57" fmla="*/ 228870 w 410833"/>
                  <a:gd name="connsiteY5-58" fmla="*/ 765055 h 803153"/>
                  <a:gd name="connsiteX6-59" fmla="*/ 203799 w 410833"/>
                  <a:gd name="connsiteY6-60" fmla="*/ 803066 h 803153"/>
                  <a:gd name="connsiteX7-61" fmla="*/ 180346 w 410833"/>
                  <a:gd name="connsiteY7-62" fmla="*/ 765055 h 803153"/>
                  <a:gd name="connsiteX8-63" fmla="*/ 194903 w 410833"/>
                  <a:gd name="connsiteY8-64" fmla="*/ 279819 h 803153"/>
                  <a:gd name="connsiteX9-65" fmla="*/ 190859 w 410833"/>
                  <a:gd name="connsiteY9-66" fmla="*/ 252323 h 803153"/>
                  <a:gd name="connsiteX10-67" fmla="*/ 164980 w 410833"/>
                  <a:gd name="connsiteY10-68" fmla="*/ 262836 h 803153"/>
                  <a:gd name="connsiteX11-69" fmla="*/ 40436 w 410833"/>
                  <a:gd name="connsiteY11-70" fmla="*/ 340474 h 803153"/>
                  <a:gd name="connsiteX12-71" fmla="*/ 0 w 410833"/>
                  <a:gd name="connsiteY12-72" fmla="*/ 353414 h 803153"/>
                  <a:gd name="connsiteX13-73" fmla="*/ 26688 w 410833"/>
                  <a:gd name="connsiteY13-74" fmla="*/ 324299 h 803153"/>
                  <a:gd name="connsiteX14-75" fmla="*/ 164171 w 410833"/>
                  <a:gd name="connsiteY14-76" fmla="*/ 253131 h 803153"/>
                  <a:gd name="connsiteX15-77" fmla="*/ 199755 w 410833"/>
                  <a:gd name="connsiteY15-78" fmla="*/ 194094 h 803153"/>
                  <a:gd name="connsiteX16-79" fmla="*/ 198138 w 410833"/>
                  <a:gd name="connsiteY16-80" fmla="*/ 14557 h 803153"/>
                  <a:gd name="connsiteX17-81" fmla="*/ 205417 w 410833"/>
                  <a:gd name="connsiteY17-82" fmla="*/ 0 h 803153"/>
                  <a:gd name="connsiteX18-83" fmla="*/ 215930 w 410833"/>
                  <a:gd name="connsiteY18-84" fmla="*/ 32349 h 803153"/>
                  <a:gd name="connsiteX19-85" fmla="*/ 210269 w 410833"/>
                  <a:gd name="connsiteY19-86" fmla="*/ 194094 h 803153"/>
                  <a:gd name="connsiteX20-87" fmla="*/ 244235 w 410833"/>
                  <a:gd name="connsiteY20-88" fmla="*/ 253131 h 803153"/>
                  <a:gd name="connsiteX21-89" fmla="*/ 373632 w 410833"/>
                  <a:gd name="connsiteY21-90" fmla="*/ 321873 h 803153"/>
                  <a:gd name="connsiteX22-91" fmla="*/ 410833 w 410833"/>
                  <a:gd name="connsiteY22-92" fmla="*/ 353414 h 8031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</a:cxnLst>
                <a:rect l="l" t="t" r="r" b="b"/>
                <a:pathLst>
                  <a:path w="410833" h="803153">
                    <a:moveTo>
                      <a:pt x="410833" y="353414"/>
                    </a:moveTo>
                    <a:cubicBezTo>
                      <a:pt x="389806" y="358266"/>
                      <a:pt x="376058" y="347752"/>
                      <a:pt x="362309" y="339665"/>
                    </a:cubicBezTo>
                    <a:cubicBezTo>
                      <a:pt x="321064" y="313786"/>
                      <a:pt x="280628" y="286289"/>
                      <a:pt x="239383" y="260410"/>
                    </a:cubicBezTo>
                    <a:cubicBezTo>
                      <a:pt x="232913" y="256366"/>
                      <a:pt x="226443" y="248279"/>
                      <a:pt x="218356" y="252323"/>
                    </a:cubicBezTo>
                    <a:cubicBezTo>
                      <a:pt x="214223" y="255048"/>
                      <a:pt x="214313" y="268497"/>
                      <a:pt x="214313" y="276585"/>
                    </a:cubicBezTo>
                    <a:cubicBezTo>
                      <a:pt x="219165" y="439138"/>
                      <a:pt x="224017" y="602501"/>
                      <a:pt x="228870" y="765055"/>
                    </a:cubicBezTo>
                    <a:cubicBezTo>
                      <a:pt x="229678" y="783656"/>
                      <a:pt x="229678" y="804683"/>
                      <a:pt x="203799" y="803066"/>
                    </a:cubicBezTo>
                    <a:cubicBezTo>
                      <a:pt x="181155" y="802257"/>
                      <a:pt x="179537" y="783656"/>
                      <a:pt x="180346" y="765055"/>
                    </a:cubicBezTo>
                    <a:lnTo>
                      <a:pt x="194903" y="279819"/>
                    </a:lnTo>
                    <a:cubicBezTo>
                      <a:pt x="194903" y="270115"/>
                      <a:pt x="198992" y="256921"/>
                      <a:pt x="190859" y="252323"/>
                    </a:cubicBezTo>
                    <a:cubicBezTo>
                      <a:pt x="181414" y="246983"/>
                      <a:pt x="173067" y="257984"/>
                      <a:pt x="164980" y="262836"/>
                    </a:cubicBezTo>
                    <a:lnTo>
                      <a:pt x="40436" y="340474"/>
                    </a:lnTo>
                    <a:cubicBezTo>
                      <a:pt x="29114" y="347752"/>
                      <a:pt x="16175" y="354222"/>
                      <a:pt x="0" y="353414"/>
                    </a:cubicBezTo>
                    <a:cubicBezTo>
                      <a:pt x="1617" y="335621"/>
                      <a:pt x="15366" y="329960"/>
                      <a:pt x="26688" y="324299"/>
                    </a:cubicBezTo>
                    <a:cubicBezTo>
                      <a:pt x="71977" y="300038"/>
                      <a:pt x="118074" y="276585"/>
                      <a:pt x="164171" y="253131"/>
                    </a:cubicBezTo>
                    <a:cubicBezTo>
                      <a:pt x="188433" y="241001"/>
                      <a:pt x="198138" y="220782"/>
                      <a:pt x="199755" y="194094"/>
                    </a:cubicBezTo>
                    <a:cubicBezTo>
                      <a:pt x="202182" y="134249"/>
                      <a:pt x="190051" y="74403"/>
                      <a:pt x="198138" y="14557"/>
                    </a:cubicBezTo>
                    <a:cubicBezTo>
                      <a:pt x="198947" y="9705"/>
                      <a:pt x="198138" y="4044"/>
                      <a:pt x="205417" y="0"/>
                    </a:cubicBezTo>
                    <a:cubicBezTo>
                      <a:pt x="217547" y="7279"/>
                      <a:pt x="216739" y="20218"/>
                      <a:pt x="215930" y="32349"/>
                    </a:cubicBezTo>
                    <a:cubicBezTo>
                      <a:pt x="214313" y="86534"/>
                      <a:pt x="211886" y="139910"/>
                      <a:pt x="210269" y="194094"/>
                    </a:cubicBezTo>
                    <a:cubicBezTo>
                      <a:pt x="209460" y="220782"/>
                      <a:pt x="219974" y="241001"/>
                      <a:pt x="244235" y="253131"/>
                    </a:cubicBezTo>
                    <a:cubicBezTo>
                      <a:pt x="287907" y="274967"/>
                      <a:pt x="330769" y="298420"/>
                      <a:pt x="373632" y="321873"/>
                    </a:cubicBezTo>
                    <a:cubicBezTo>
                      <a:pt x="388189" y="328343"/>
                      <a:pt x="401128" y="337239"/>
                      <a:pt x="410833" y="353414"/>
                    </a:cubicBezTo>
                    <a:close/>
                  </a:path>
                </a:pathLst>
              </a:custGeom>
              <a:grpFill/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5960899" y="4970731"/>
              <a:ext cx="821311" cy="845919"/>
              <a:chOff x="954383" y="599435"/>
              <a:chExt cx="6803039" cy="7006874"/>
            </a:xfrm>
            <a:solidFill>
              <a:schemeClr val="accent3"/>
            </a:solidFill>
          </p:grpSpPr>
          <p:sp>
            <p:nvSpPr>
              <p:cNvPr id="130" name="Freeform: Shape 129"/>
              <p:cNvSpPr/>
              <p:nvPr/>
            </p:nvSpPr>
            <p:spPr>
              <a:xfrm>
                <a:off x="2445111" y="599435"/>
                <a:ext cx="3497902" cy="6838182"/>
              </a:xfrm>
              <a:custGeom>
                <a:avLst/>
                <a:gdLst>
                  <a:gd name="connsiteX0" fmla="*/ 410833 w 404363"/>
                  <a:gd name="connsiteY0" fmla="*/ 353414 h 800639"/>
                  <a:gd name="connsiteX1" fmla="*/ 362309 w 404363"/>
                  <a:gd name="connsiteY1" fmla="*/ 339665 h 800639"/>
                  <a:gd name="connsiteX2" fmla="*/ 239383 w 404363"/>
                  <a:gd name="connsiteY2" fmla="*/ 260410 h 800639"/>
                  <a:gd name="connsiteX3" fmla="*/ 218356 w 404363"/>
                  <a:gd name="connsiteY3" fmla="*/ 252323 h 800639"/>
                  <a:gd name="connsiteX4" fmla="*/ 214313 w 404363"/>
                  <a:gd name="connsiteY4" fmla="*/ 276585 h 800639"/>
                  <a:gd name="connsiteX5" fmla="*/ 228870 w 404363"/>
                  <a:gd name="connsiteY5" fmla="*/ 765055 h 800639"/>
                  <a:gd name="connsiteX6" fmla="*/ 203799 w 404363"/>
                  <a:gd name="connsiteY6" fmla="*/ 803066 h 800639"/>
                  <a:gd name="connsiteX7" fmla="*/ 180346 w 404363"/>
                  <a:gd name="connsiteY7" fmla="*/ 765055 h 800639"/>
                  <a:gd name="connsiteX8" fmla="*/ 194903 w 404363"/>
                  <a:gd name="connsiteY8" fmla="*/ 279819 h 800639"/>
                  <a:gd name="connsiteX9" fmla="*/ 190859 w 404363"/>
                  <a:gd name="connsiteY9" fmla="*/ 252323 h 800639"/>
                  <a:gd name="connsiteX10" fmla="*/ 164980 w 404363"/>
                  <a:gd name="connsiteY10" fmla="*/ 262836 h 800639"/>
                  <a:gd name="connsiteX11" fmla="*/ 40436 w 404363"/>
                  <a:gd name="connsiteY11" fmla="*/ 340474 h 800639"/>
                  <a:gd name="connsiteX12" fmla="*/ 0 w 404363"/>
                  <a:gd name="connsiteY12" fmla="*/ 353414 h 800639"/>
                  <a:gd name="connsiteX13" fmla="*/ 26688 w 404363"/>
                  <a:gd name="connsiteY13" fmla="*/ 324299 h 800639"/>
                  <a:gd name="connsiteX14" fmla="*/ 164171 w 404363"/>
                  <a:gd name="connsiteY14" fmla="*/ 253131 h 800639"/>
                  <a:gd name="connsiteX15" fmla="*/ 199755 w 404363"/>
                  <a:gd name="connsiteY15" fmla="*/ 194094 h 800639"/>
                  <a:gd name="connsiteX16" fmla="*/ 198138 w 404363"/>
                  <a:gd name="connsiteY16" fmla="*/ 14557 h 800639"/>
                  <a:gd name="connsiteX17" fmla="*/ 205417 w 404363"/>
                  <a:gd name="connsiteY17" fmla="*/ 0 h 800639"/>
                  <a:gd name="connsiteX18" fmla="*/ 215930 w 404363"/>
                  <a:gd name="connsiteY18" fmla="*/ 32349 h 800639"/>
                  <a:gd name="connsiteX19" fmla="*/ 210269 w 404363"/>
                  <a:gd name="connsiteY19" fmla="*/ 194094 h 800639"/>
                  <a:gd name="connsiteX20" fmla="*/ 244235 w 404363"/>
                  <a:gd name="connsiteY20" fmla="*/ 253131 h 800639"/>
                  <a:gd name="connsiteX21" fmla="*/ 373632 w 404363"/>
                  <a:gd name="connsiteY21" fmla="*/ 321873 h 800639"/>
                  <a:gd name="connsiteX22" fmla="*/ 410833 w 404363"/>
                  <a:gd name="connsiteY22" fmla="*/ 353414 h 800639"/>
                  <a:gd name="connsiteX0-1" fmla="*/ 410833 w 410833"/>
                  <a:gd name="connsiteY0-2" fmla="*/ 353414 h 803153"/>
                  <a:gd name="connsiteX1-3" fmla="*/ 362309 w 410833"/>
                  <a:gd name="connsiteY1-4" fmla="*/ 339665 h 803153"/>
                  <a:gd name="connsiteX2-5" fmla="*/ 239383 w 410833"/>
                  <a:gd name="connsiteY2-6" fmla="*/ 260410 h 803153"/>
                  <a:gd name="connsiteX3-7" fmla="*/ 218356 w 410833"/>
                  <a:gd name="connsiteY3-8" fmla="*/ 252323 h 803153"/>
                  <a:gd name="connsiteX4-9" fmla="*/ 214313 w 410833"/>
                  <a:gd name="connsiteY4-10" fmla="*/ 276585 h 803153"/>
                  <a:gd name="connsiteX5-11" fmla="*/ 228870 w 410833"/>
                  <a:gd name="connsiteY5-12" fmla="*/ 765055 h 803153"/>
                  <a:gd name="connsiteX6-13" fmla="*/ 203799 w 410833"/>
                  <a:gd name="connsiteY6-14" fmla="*/ 803066 h 803153"/>
                  <a:gd name="connsiteX7-15" fmla="*/ 180346 w 410833"/>
                  <a:gd name="connsiteY7-16" fmla="*/ 765055 h 803153"/>
                  <a:gd name="connsiteX8-17" fmla="*/ 194903 w 410833"/>
                  <a:gd name="connsiteY8-18" fmla="*/ 279819 h 803153"/>
                  <a:gd name="connsiteX9-19" fmla="*/ 190859 w 410833"/>
                  <a:gd name="connsiteY9-20" fmla="*/ 252323 h 803153"/>
                  <a:gd name="connsiteX10-21" fmla="*/ 164980 w 410833"/>
                  <a:gd name="connsiteY10-22" fmla="*/ 262836 h 803153"/>
                  <a:gd name="connsiteX11-23" fmla="*/ 40436 w 410833"/>
                  <a:gd name="connsiteY11-24" fmla="*/ 340474 h 803153"/>
                  <a:gd name="connsiteX12-25" fmla="*/ 0 w 410833"/>
                  <a:gd name="connsiteY12-26" fmla="*/ 353414 h 803153"/>
                  <a:gd name="connsiteX13-27" fmla="*/ 26688 w 410833"/>
                  <a:gd name="connsiteY13-28" fmla="*/ 324299 h 803153"/>
                  <a:gd name="connsiteX14-29" fmla="*/ 164171 w 410833"/>
                  <a:gd name="connsiteY14-30" fmla="*/ 253131 h 803153"/>
                  <a:gd name="connsiteX15-31" fmla="*/ 199755 w 410833"/>
                  <a:gd name="connsiteY15-32" fmla="*/ 194094 h 803153"/>
                  <a:gd name="connsiteX16-33" fmla="*/ 198138 w 410833"/>
                  <a:gd name="connsiteY16-34" fmla="*/ 14557 h 803153"/>
                  <a:gd name="connsiteX17-35" fmla="*/ 205417 w 410833"/>
                  <a:gd name="connsiteY17-36" fmla="*/ 0 h 803153"/>
                  <a:gd name="connsiteX18-37" fmla="*/ 215930 w 410833"/>
                  <a:gd name="connsiteY18-38" fmla="*/ 32349 h 803153"/>
                  <a:gd name="connsiteX19-39" fmla="*/ 210269 w 410833"/>
                  <a:gd name="connsiteY19-40" fmla="*/ 194094 h 803153"/>
                  <a:gd name="connsiteX20-41" fmla="*/ 244235 w 410833"/>
                  <a:gd name="connsiteY20-42" fmla="*/ 253131 h 803153"/>
                  <a:gd name="connsiteX21-43" fmla="*/ 373632 w 410833"/>
                  <a:gd name="connsiteY21-44" fmla="*/ 321873 h 803153"/>
                  <a:gd name="connsiteX22-45" fmla="*/ 410833 w 410833"/>
                  <a:gd name="connsiteY22-46" fmla="*/ 353414 h 803153"/>
                  <a:gd name="connsiteX0-47" fmla="*/ 410833 w 410833"/>
                  <a:gd name="connsiteY0-48" fmla="*/ 353414 h 803153"/>
                  <a:gd name="connsiteX1-49" fmla="*/ 362309 w 410833"/>
                  <a:gd name="connsiteY1-50" fmla="*/ 339665 h 803153"/>
                  <a:gd name="connsiteX2-51" fmla="*/ 239383 w 410833"/>
                  <a:gd name="connsiteY2-52" fmla="*/ 260410 h 803153"/>
                  <a:gd name="connsiteX3-53" fmla="*/ 218356 w 410833"/>
                  <a:gd name="connsiteY3-54" fmla="*/ 252323 h 803153"/>
                  <a:gd name="connsiteX4-55" fmla="*/ 214313 w 410833"/>
                  <a:gd name="connsiteY4-56" fmla="*/ 276585 h 803153"/>
                  <a:gd name="connsiteX5-57" fmla="*/ 228870 w 410833"/>
                  <a:gd name="connsiteY5-58" fmla="*/ 765055 h 803153"/>
                  <a:gd name="connsiteX6-59" fmla="*/ 203799 w 410833"/>
                  <a:gd name="connsiteY6-60" fmla="*/ 803066 h 803153"/>
                  <a:gd name="connsiteX7-61" fmla="*/ 180346 w 410833"/>
                  <a:gd name="connsiteY7-62" fmla="*/ 765055 h 803153"/>
                  <a:gd name="connsiteX8-63" fmla="*/ 194903 w 410833"/>
                  <a:gd name="connsiteY8-64" fmla="*/ 279819 h 803153"/>
                  <a:gd name="connsiteX9-65" fmla="*/ 190859 w 410833"/>
                  <a:gd name="connsiteY9-66" fmla="*/ 252323 h 803153"/>
                  <a:gd name="connsiteX10-67" fmla="*/ 164980 w 410833"/>
                  <a:gd name="connsiteY10-68" fmla="*/ 262836 h 803153"/>
                  <a:gd name="connsiteX11-69" fmla="*/ 40436 w 410833"/>
                  <a:gd name="connsiteY11-70" fmla="*/ 340474 h 803153"/>
                  <a:gd name="connsiteX12-71" fmla="*/ 0 w 410833"/>
                  <a:gd name="connsiteY12-72" fmla="*/ 353414 h 803153"/>
                  <a:gd name="connsiteX13-73" fmla="*/ 26688 w 410833"/>
                  <a:gd name="connsiteY13-74" fmla="*/ 324299 h 803153"/>
                  <a:gd name="connsiteX14-75" fmla="*/ 164171 w 410833"/>
                  <a:gd name="connsiteY14-76" fmla="*/ 253131 h 803153"/>
                  <a:gd name="connsiteX15-77" fmla="*/ 199755 w 410833"/>
                  <a:gd name="connsiteY15-78" fmla="*/ 194094 h 803153"/>
                  <a:gd name="connsiteX16-79" fmla="*/ 198138 w 410833"/>
                  <a:gd name="connsiteY16-80" fmla="*/ 14557 h 803153"/>
                  <a:gd name="connsiteX17-81" fmla="*/ 205417 w 410833"/>
                  <a:gd name="connsiteY17-82" fmla="*/ 0 h 803153"/>
                  <a:gd name="connsiteX18-83" fmla="*/ 215930 w 410833"/>
                  <a:gd name="connsiteY18-84" fmla="*/ 32349 h 803153"/>
                  <a:gd name="connsiteX19-85" fmla="*/ 210269 w 410833"/>
                  <a:gd name="connsiteY19-86" fmla="*/ 194094 h 803153"/>
                  <a:gd name="connsiteX20-87" fmla="*/ 244235 w 410833"/>
                  <a:gd name="connsiteY20-88" fmla="*/ 253131 h 803153"/>
                  <a:gd name="connsiteX21-89" fmla="*/ 373632 w 410833"/>
                  <a:gd name="connsiteY21-90" fmla="*/ 321873 h 803153"/>
                  <a:gd name="connsiteX22-91" fmla="*/ 410833 w 410833"/>
                  <a:gd name="connsiteY22-92" fmla="*/ 353414 h 8031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</a:cxnLst>
                <a:rect l="l" t="t" r="r" b="b"/>
                <a:pathLst>
                  <a:path w="410833" h="803153">
                    <a:moveTo>
                      <a:pt x="410833" y="353414"/>
                    </a:moveTo>
                    <a:cubicBezTo>
                      <a:pt x="389806" y="358266"/>
                      <a:pt x="376058" y="347752"/>
                      <a:pt x="362309" y="339665"/>
                    </a:cubicBezTo>
                    <a:cubicBezTo>
                      <a:pt x="321064" y="313786"/>
                      <a:pt x="280628" y="286289"/>
                      <a:pt x="239383" y="260410"/>
                    </a:cubicBezTo>
                    <a:cubicBezTo>
                      <a:pt x="232913" y="256366"/>
                      <a:pt x="226443" y="248279"/>
                      <a:pt x="218356" y="252323"/>
                    </a:cubicBezTo>
                    <a:cubicBezTo>
                      <a:pt x="214223" y="255048"/>
                      <a:pt x="214313" y="268497"/>
                      <a:pt x="214313" y="276585"/>
                    </a:cubicBezTo>
                    <a:cubicBezTo>
                      <a:pt x="219165" y="439138"/>
                      <a:pt x="224017" y="602501"/>
                      <a:pt x="228870" y="765055"/>
                    </a:cubicBezTo>
                    <a:cubicBezTo>
                      <a:pt x="229678" y="783656"/>
                      <a:pt x="229678" y="804683"/>
                      <a:pt x="203799" y="803066"/>
                    </a:cubicBezTo>
                    <a:cubicBezTo>
                      <a:pt x="181155" y="802257"/>
                      <a:pt x="179537" y="783656"/>
                      <a:pt x="180346" y="765055"/>
                    </a:cubicBezTo>
                    <a:lnTo>
                      <a:pt x="194903" y="279819"/>
                    </a:lnTo>
                    <a:cubicBezTo>
                      <a:pt x="194903" y="270115"/>
                      <a:pt x="198992" y="256921"/>
                      <a:pt x="190859" y="252323"/>
                    </a:cubicBezTo>
                    <a:cubicBezTo>
                      <a:pt x="181414" y="246983"/>
                      <a:pt x="173067" y="257984"/>
                      <a:pt x="164980" y="262836"/>
                    </a:cubicBezTo>
                    <a:lnTo>
                      <a:pt x="40436" y="340474"/>
                    </a:lnTo>
                    <a:cubicBezTo>
                      <a:pt x="29114" y="347752"/>
                      <a:pt x="16175" y="354222"/>
                      <a:pt x="0" y="353414"/>
                    </a:cubicBezTo>
                    <a:cubicBezTo>
                      <a:pt x="1617" y="335621"/>
                      <a:pt x="15366" y="329960"/>
                      <a:pt x="26688" y="324299"/>
                    </a:cubicBezTo>
                    <a:cubicBezTo>
                      <a:pt x="71977" y="300038"/>
                      <a:pt x="118074" y="276585"/>
                      <a:pt x="164171" y="253131"/>
                    </a:cubicBezTo>
                    <a:cubicBezTo>
                      <a:pt x="188433" y="241001"/>
                      <a:pt x="198138" y="220782"/>
                      <a:pt x="199755" y="194094"/>
                    </a:cubicBezTo>
                    <a:cubicBezTo>
                      <a:pt x="202182" y="134249"/>
                      <a:pt x="190051" y="74403"/>
                      <a:pt x="198138" y="14557"/>
                    </a:cubicBezTo>
                    <a:cubicBezTo>
                      <a:pt x="198947" y="9705"/>
                      <a:pt x="198138" y="4044"/>
                      <a:pt x="205417" y="0"/>
                    </a:cubicBezTo>
                    <a:cubicBezTo>
                      <a:pt x="217547" y="7279"/>
                      <a:pt x="216739" y="20218"/>
                      <a:pt x="215930" y="32349"/>
                    </a:cubicBezTo>
                    <a:cubicBezTo>
                      <a:pt x="214313" y="86534"/>
                      <a:pt x="211886" y="139910"/>
                      <a:pt x="210269" y="194094"/>
                    </a:cubicBezTo>
                    <a:cubicBezTo>
                      <a:pt x="209460" y="220782"/>
                      <a:pt x="219974" y="241001"/>
                      <a:pt x="244235" y="253131"/>
                    </a:cubicBezTo>
                    <a:cubicBezTo>
                      <a:pt x="287907" y="274967"/>
                      <a:pt x="330769" y="298420"/>
                      <a:pt x="373632" y="321873"/>
                    </a:cubicBezTo>
                    <a:cubicBezTo>
                      <a:pt x="388189" y="328343"/>
                      <a:pt x="401128" y="337239"/>
                      <a:pt x="410833" y="353414"/>
                    </a:cubicBezTo>
                    <a:close/>
                  </a:path>
                </a:pathLst>
              </a:custGeom>
              <a:grpFill/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130"/>
              <p:cNvSpPr/>
              <p:nvPr/>
            </p:nvSpPr>
            <p:spPr>
              <a:xfrm>
                <a:off x="954383" y="4447323"/>
                <a:ext cx="1615901" cy="3158986"/>
              </a:xfrm>
              <a:custGeom>
                <a:avLst/>
                <a:gdLst>
                  <a:gd name="connsiteX0" fmla="*/ 410833 w 404363"/>
                  <a:gd name="connsiteY0" fmla="*/ 353414 h 800639"/>
                  <a:gd name="connsiteX1" fmla="*/ 362309 w 404363"/>
                  <a:gd name="connsiteY1" fmla="*/ 339665 h 800639"/>
                  <a:gd name="connsiteX2" fmla="*/ 239383 w 404363"/>
                  <a:gd name="connsiteY2" fmla="*/ 260410 h 800639"/>
                  <a:gd name="connsiteX3" fmla="*/ 218356 w 404363"/>
                  <a:gd name="connsiteY3" fmla="*/ 252323 h 800639"/>
                  <a:gd name="connsiteX4" fmla="*/ 214313 w 404363"/>
                  <a:gd name="connsiteY4" fmla="*/ 276585 h 800639"/>
                  <a:gd name="connsiteX5" fmla="*/ 228870 w 404363"/>
                  <a:gd name="connsiteY5" fmla="*/ 765055 h 800639"/>
                  <a:gd name="connsiteX6" fmla="*/ 203799 w 404363"/>
                  <a:gd name="connsiteY6" fmla="*/ 803066 h 800639"/>
                  <a:gd name="connsiteX7" fmla="*/ 180346 w 404363"/>
                  <a:gd name="connsiteY7" fmla="*/ 765055 h 800639"/>
                  <a:gd name="connsiteX8" fmla="*/ 194903 w 404363"/>
                  <a:gd name="connsiteY8" fmla="*/ 279819 h 800639"/>
                  <a:gd name="connsiteX9" fmla="*/ 190859 w 404363"/>
                  <a:gd name="connsiteY9" fmla="*/ 252323 h 800639"/>
                  <a:gd name="connsiteX10" fmla="*/ 164980 w 404363"/>
                  <a:gd name="connsiteY10" fmla="*/ 262836 h 800639"/>
                  <a:gd name="connsiteX11" fmla="*/ 40436 w 404363"/>
                  <a:gd name="connsiteY11" fmla="*/ 340474 h 800639"/>
                  <a:gd name="connsiteX12" fmla="*/ 0 w 404363"/>
                  <a:gd name="connsiteY12" fmla="*/ 353414 h 800639"/>
                  <a:gd name="connsiteX13" fmla="*/ 26688 w 404363"/>
                  <a:gd name="connsiteY13" fmla="*/ 324299 h 800639"/>
                  <a:gd name="connsiteX14" fmla="*/ 164171 w 404363"/>
                  <a:gd name="connsiteY14" fmla="*/ 253131 h 800639"/>
                  <a:gd name="connsiteX15" fmla="*/ 199755 w 404363"/>
                  <a:gd name="connsiteY15" fmla="*/ 194094 h 800639"/>
                  <a:gd name="connsiteX16" fmla="*/ 198138 w 404363"/>
                  <a:gd name="connsiteY16" fmla="*/ 14557 h 800639"/>
                  <a:gd name="connsiteX17" fmla="*/ 205417 w 404363"/>
                  <a:gd name="connsiteY17" fmla="*/ 0 h 800639"/>
                  <a:gd name="connsiteX18" fmla="*/ 215930 w 404363"/>
                  <a:gd name="connsiteY18" fmla="*/ 32349 h 800639"/>
                  <a:gd name="connsiteX19" fmla="*/ 210269 w 404363"/>
                  <a:gd name="connsiteY19" fmla="*/ 194094 h 800639"/>
                  <a:gd name="connsiteX20" fmla="*/ 244235 w 404363"/>
                  <a:gd name="connsiteY20" fmla="*/ 253131 h 800639"/>
                  <a:gd name="connsiteX21" fmla="*/ 373632 w 404363"/>
                  <a:gd name="connsiteY21" fmla="*/ 321873 h 800639"/>
                  <a:gd name="connsiteX22" fmla="*/ 410833 w 404363"/>
                  <a:gd name="connsiteY22" fmla="*/ 353414 h 800639"/>
                  <a:gd name="connsiteX0-1" fmla="*/ 410833 w 410833"/>
                  <a:gd name="connsiteY0-2" fmla="*/ 353414 h 803153"/>
                  <a:gd name="connsiteX1-3" fmla="*/ 362309 w 410833"/>
                  <a:gd name="connsiteY1-4" fmla="*/ 339665 h 803153"/>
                  <a:gd name="connsiteX2-5" fmla="*/ 239383 w 410833"/>
                  <a:gd name="connsiteY2-6" fmla="*/ 260410 h 803153"/>
                  <a:gd name="connsiteX3-7" fmla="*/ 218356 w 410833"/>
                  <a:gd name="connsiteY3-8" fmla="*/ 252323 h 803153"/>
                  <a:gd name="connsiteX4-9" fmla="*/ 214313 w 410833"/>
                  <a:gd name="connsiteY4-10" fmla="*/ 276585 h 803153"/>
                  <a:gd name="connsiteX5-11" fmla="*/ 228870 w 410833"/>
                  <a:gd name="connsiteY5-12" fmla="*/ 765055 h 803153"/>
                  <a:gd name="connsiteX6-13" fmla="*/ 203799 w 410833"/>
                  <a:gd name="connsiteY6-14" fmla="*/ 803066 h 803153"/>
                  <a:gd name="connsiteX7-15" fmla="*/ 180346 w 410833"/>
                  <a:gd name="connsiteY7-16" fmla="*/ 765055 h 803153"/>
                  <a:gd name="connsiteX8-17" fmla="*/ 194903 w 410833"/>
                  <a:gd name="connsiteY8-18" fmla="*/ 279819 h 803153"/>
                  <a:gd name="connsiteX9-19" fmla="*/ 190859 w 410833"/>
                  <a:gd name="connsiteY9-20" fmla="*/ 252323 h 803153"/>
                  <a:gd name="connsiteX10-21" fmla="*/ 164980 w 410833"/>
                  <a:gd name="connsiteY10-22" fmla="*/ 262836 h 803153"/>
                  <a:gd name="connsiteX11-23" fmla="*/ 40436 w 410833"/>
                  <a:gd name="connsiteY11-24" fmla="*/ 340474 h 803153"/>
                  <a:gd name="connsiteX12-25" fmla="*/ 0 w 410833"/>
                  <a:gd name="connsiteY12-26" fmla="*/ 353414 h 803153"/>
                  <a:gd name="connsiteX13-27" fmla="*/ 26688 w 410833"/>
                  <a:gd name="connsiteY13-28" fmla="*/ 324299 h 803153"/>
                  <a:gd name="connsiteX14-29" fmla="*/ 164171 w 410833"/>
                  <a:gd name="connsiteY14-30" fmla="*/ 253131 h 803153"/>
                  <a:gd name="connsiteX15-31" fmla="*/ 199755 w 410833"/>
                  <a:gd name="connsiteY15-32" fmla="*/ 194094 h 803153"/>
                  <a:gd name="connsiteX16-33" fmla="*/ 198138 w 410833"/>
                  <a:gd name="connsiteY16-34" fmla="*/ 14557 h 803153"/>
                  <a:gd name="connsiteX17-35" fmla="*/ 205417 w 410833"/>
                  <a:gd name="connsiteY17-36" fmla="*/ 0 h 803153"/>
                  <a:gd name="connsiteX18-37" fmla="*/ 215930 w 410833"/>
                  <a:gd name="connsiteY18-38" fmla="*/ 32349 h 803153"/>
                  <a:gd name="connsiteX19-39" fmla="*/ 210269 w 410833"/>
                  <a:gd name="connsiteY19-40" fmla="*/ 194094 h 803153"/>
                  <a:gd name="connsiteX20-41" fmla="*/ 244235 w 410833"/>
                  <a:gd name="connsiteY20-42" fmla="*/ 253131 h 803153"/>
                  <a:gd name="connsiteX21-43" fmla="*/ 373632 w 410833"/>
                  <a:gd name="connsiteY21-44" fmla="*/ 321873 h 803153"/>
                  <a:gd name="connsiteX22-45" fmla="*/ 410833 w 410833"/>
                  <a:gd name="connsiteY22-46" fmla="*/ 353414 h 803153"/>
                  <a:gd name="connsiteX0-47" fmla="*/ 410833 w 410833"/>
                  <a:gd name="connsiteY0-48" fmla="*/ 353414 h 803153"/>
                  <a:gd name="connsiteX1-49" fmla="*/ 362309 w 410833"/>
                  <a:gd name="connsiteY1-50" fmla="*/ 339665 h 803153"/>
                  <a:gd name="connsiteX2-51" fmla="*/ 239383 w 410833"/>
                  <a:gd name="connsiteY2-52" fmla="*/ 260410 h 803153"/>
                  <a:gd name="connsiteX3-53" fmla="*/ 218356 w 410833"/>
                  <a:gd name="connsiteY3-54" fmla="*/ 252323 h 803153"/>
                  <a:gd name="connsiteX4-55" fmla="*/ 214313 w 410833"/>
                  <a:gd name="connsiteY4-56" fmla="*/ 276585 h 803153"/>
                  <a:gd name="connsiteX5-57" fmla="*/ 228870 w 410833"/>
                  <a:gd name="connsiteY5-58" fmla="*/ 765055 h 803153"/>
                  <a:gd name="connsiteX6-59" fmla="*/ 203799 w 410833"/>
                  <a:gd name="connsiteY6-60" fmla="*/ 803066 h 803153"/>
                  <a:gd name="connsiteX7-61" fmla="*/ 180346 w 410833"/>
                  <a:gd name="connsiteY7-62" fmla="*/ 765055 h 803153"/>
                  <a:gd name="connsiteX8-63" fmla="*/ 194903 w 410833"/>
                  <a:gd name="connsiteY8-64" fmla="*/ 279819 h 803153"/>
                  <a:gd name="connsiteX9-65" fmla="*/ 190859 w 410833"/>
                  <a:gd name="connsiteY9-66" fmla="*/ 252323 h 803153"/>
                  <a:gd name="connsiteX10-67" fmla="*/ 164980 w 410833"/>
                  <a:gd name="connsiteY10-68" fmla="*/ 262836 h 803153"/>
                  <a:gd name="connsiteX11-69" fmla="*/ 40436 w 410833"/>
                  <a:gd name="connsiteY11-70" fmla="*/ 340474 h 803153"/>
                  <a:gd name="connsiteX12-71" fmla="*/ 0 w 410833"/>
                  <a:gd name="connsiteY12-72" fmla="*/ 353414 h 803153"/>
                  <a:gd name="connsiteX13-73" fmla="*/ 26688 w 410833"/>
                  <a:gd name="connsiteY13-74" fmla="*/ 324299 h 803153"/>
                  <a:gd name="connsiteX14-75" fmla="*/ 164171 w 410833"/>
                  <a:gd name="connsiteY14-76" fmla="*/ 253131 h 803153"/>
                  <a:gd name="connsiteX15-77" fmla="*/ 199755 w 410833"/>
                  <a:gd name="connsiteY15-78" fmla="*/ 194094 h 803153"/>
                  <a:gd name="connsiteX16-79" fmla="*/ 198138 w 410833"/>
                  <a:gd name="connsiteY16-80" fmla="*/ 14557 h 803153"/>
                  <a:gd name="connsiteX17-81" fmla="*/ 205417 w 410833"/>
                  <a:gd name="connsiteY17-82" fmla="*/ 0 h 803153"/>
                  <a:gd name="connsiteX18-83" fmla="*/ 215930 w 410833"/>
                  <a:gd name="connsiteY18-84" fmla="*/ 32349 h 803153"/>
                  <a:gd name="connsiteX19-85" fmla="*/ 210269 w 410833"/>
                  <a:gd name="connsiteY19-86" fmla="*/ 194094 h 803153"/>
                  <a:gd name="connsiteX20-87" fmla="*/ 244235 w 410833"/>
                  <a:gd name="connsiteY20-88" fmla="*/ 253131 h 803153"/>
                  <a:gd name="connsiteX21-89" fmla="*/ 373632 w 410833"/>
                  <a:gd name="connsiteY21-90" fmla="*/ 321873 h 803153"/>
                  <a:gd name="connsiteX22-91" fmla="*/ 410833 w 410833"/>
                  <a:gd name="connsiteY22-92" fmla="*/ 353414 h 8031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</a:cxnLst>
                <a:rect l="l" t="t" r="r" b="b"/>
                <a:pathLst>
                  <a:path w="410833" h="803153">
                    <a:moveTo>
                      <a:pt x="410833" y="353414"/>
                    </a:moveTo>
                    <a:cubicBezTo>
                      <a:pt x="389806" y="358266"/>
                      <a:pt x="376058" y="347752"/>
                      <a:pt x="362309" y="339665"/>
                    </a:cubicBezTo>
                    <a:cubicBezTo>
                      <a:pt x="321064" y="313786"/>
                      <a:pt x="280628" y="286289"/>
                      <a:pt x="239383" y="260410"/>
                    </a:cubicBezTo>
                    <a:cubicBezTo>
                      <a:pt x="232913" y="256366"/>
                      <a:pt x="226443" y="248279"/>
                      <a:pt x="218356" y="252323"/>
                    </a:cubicBezTo>
                    <a:cubicBezTo>
                      <a:pt x="214223" y="255048"/>
                      <a:pt x="214313" y="268497"/>
                      <a:pt x="214313" y="276585"/>
                    </a:cubicBezTo>
                    <a:cubicBezTo>
                      <a:pt x="219165" y="439138"/>
                      <a:pt x="224017" y="602501"/>
                      <a:pt x="228870" y="765055"/>
                    </a:cubicBezTo>
                    <a:cubicBezTo>
                      <a:pt x="229678" y="783656"/>
                      <a:pt x="229678" y="804683"/>
                      <a:pt x="203799" y="803066"/>
                    </a:cubicBezTo>
                    <a:cubicBezTo>
                      <a:pt x="181155" y="802257"/>
                      <a:pt x="179537" y="783656"/>
                      <a:pt x="180346" y="765055"/>
                    </a:cubicBezTo>
                    <a:lnTo>
                      <a:pt x="194903" y="279819"/>
                    </a:lnTo>
                    <a:cubicBezTo>
                      <a:pt x="194903" y="270115"/>
                      <a:pt x="198992" y="256921"/>
                      <a:pt x="190859" y="252323"/>
                    </a:cubicBezTo>
                    <a:cubicBezTo>
                      <a:pt x="181414" y="246983"/>
                      <a:pt x="173067" y="257984"/>
                      <a:pt x="164980" y="262836"/>
                    </a:cubicBezTo>
                    <a:lnTo>
                      <a:pt x="40436" y="340474"/>
                    </a:lnTo>
                    <a:cubicBezTo>
                      <a:pt x="29114" y="347752"/>
                      <a:pt x="16175" y="354222"/>
                      <a:pt x="0" y="353414"/>
                    </a:cubicBezTo>
                    <a:cubicBezTo>
                      <a:pt x="1617" y="335621"/>
                      <a:pt x="15366" y="329960"/>
                      <a:pt x="26688" y="324299"/>
                    </a:cubicBezTo>
                    <a:cubicBezTo>
                      <a:pt x="71977" y="300038"/>
                      <a:pt x="118074" y="276585"/>
                      <a:pt x="164171" y="253131"/>
                    </a:cubicBezTo>
                    <a:cubicBezTo>
                      <a:pt x="188433" y="241001"/>
                      <a:pt x="198138" y="220782"/>
                      <a:pt x="199755" y="194094"/>
                    </a:cubicBezTo>
                    <a:cubicBezTo>
                      <a:pt x="202182" y="134249"/>
                      <a:pt x="190051" y="74403"/>
                      <a:pt x="198138" y="14557"/>
                    </a:cubicBezTo>
                    <a:cubicBezTo>
                      <a:pt x="198947" y="9705"/>
                      <a:pt x="198138" y="4044"/>
                      <a:pt x="205417" y="0"/>
                    </a:cubicBezTo>
                    <a:cubicBezTo>
                      <a:pt x="217547" y="7279"/>
                      <a:pt x="216739" y="20218"/>
                      <a:pt x="215930" y="32349"/>
                    </a:cubicBezTo>
                    <a:cubicBezTo>
                      <a:pt x="214313" y="86534"/>
                      <a:pt x="211886" y="139910"/>
                      <a:pt x="210269" y="194094"/>
                    </a:cubicBezTo>
                    <a:cubicBezTo>
                      <a:pt x="209460" y="220782"/>
                      <a:pt x="219974" y="241001"/>
                      <a:pt x="244235" y="253131"/>
                    </a:cubicBezTo>
                    <a:cubicBezTo>
                      <a:pt x="287907" y="274967"/>
                      <a:pt x="330769" y="298420"/>
                      <a:pt x="373632" y="321873"/>
                    </a:cubicBezTo>
                    <a:cubicBezTo>
                      <a:pt x="388189" y="328343"/>
                      <a:pt x="401128" y="337239"/>
                      <a:pt x="410833" y="353414"/>
                    </a:cubicBezTo>
                    <a:close/>
                  </a:path>
                </a:pathLst>
              </a:custGeom>
              <a:grpFill/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131"/>
              <p:cNvSpPr/>
              <p:nvPr/>
            </p:nvSpPr>
            <p:spPr>
              <a:xfrm>
                <a:off x="5693427" y="3567142"/>
                <a:ext cx="2063995" cy="4034984"/>
              </a:xfrm>
              <a:custGeom>
                <a:avLst/>
                <a:gdLst>
                  <a:gd name="connsiteX0" fmla="*/ 410833 w 404363"/>
                  <a:gd name="connsiteY0" fmla="*/ 353414 h 800639"/>
                  <a:gd name="connsiteX1" fmla="*/ 362309 w 404363"/>
                  <a:gd name="connsiteY1" fmla="*/ 339665 h 800639"/>
                  <a:gd name="connsiteX2" fmla="*/ 239383 w 404363"/>
                  <a:gd name="connsiteY2" fmla="*/ 260410 h 800639"/>
                  <a:gd name="connsiteX3" fmla="*/ 218356 w 404363"/>
                  <a:gd name="connsiteY3" fmla="*/ 252323 h 800639"/>
                  <a:gd name="connsiteX4" fmla="*/ 214313 w 404363"/>
                  <a:gd name="connsiteY4" fmla="*/ 276585 h 800639"/>
                  <a:gd name="connsiteX5" fmla="*/ 228870 w 404363"/>
                  <a:gd name="connsiteY5" fmla="*/ 765055 h 800639"/>
                  <a:gd name="connsiteX6" fmla="*/ 203799 w 404363"/>
                  <a:gd name="connsiteY6" fmla="*/ 803066 h 800639"/>
                  <a:gd name="connsiteX7" fmla="*/ 180346 w 404363"/>
                  <a:gd name="connsiteY7" fmla="*/ 765055 h 800639"/>
                  <a:gd name="connsiteX8" fmla="*/ 194903 w 404363"/>
                  <a:gd name="connsiteY8" fmla="*/ 279819 h 800639"/>
                  <a:gd name="connsiteX9" fmla="*/ 190859 w 404363"/>
                  <a:gd name="connsiteY9" fmla="*/ 252323 h 800639"/>
                  <a:gd name="connsiteX10" fmla="*/ 164980 w 404363"/>
                  <a:gd name="connsiteY10" fmla="*/ 262836 h 800639"/>
                  <a:gd name="connsiteX11" fmla="*/ 40436 w 404363"/>
                  <a:gd name="connsiteY11" fmla="*/ 340474 h 800639"/>
                  <a:gd name="connsiteX12" fmla="*/ 0 w 404363"/>
                  <a:gd name="connsiteY12" fmla="*/ 353414 h 800639"/>
                  <a:gd name="connsiteX13" fmla="*/ 26688 w 404363"/>
                  <a:gd name="connsiteY13" fmla="*/ 324299 h 800639"/>
                  <a:gd name="connsiteX14" fmla="*/ 164171 w 404363"/>
                  <a:gd name="connsiteY14" fmla="*/ 253131 h 800639"/>
                  <a:gd name="connsiteX15" fmla="*/ 199755 w 404363"/>
                  <a:gd name="connsiteY15" fmla="*/ 194094 h 800639"/>
                  <a:gd name="connsiteX16" fmla="*/ 198138 w 404363"/>
                  <a:gd name="connsiteY16" fmla="*/ 14557 h 800639"/>
                  <a:gd name="connsiteX17" fmla="*/ 205417 w 404363"/>
                  <a:gd name="connsiteY17" fmla="*/ 0 h 800639"/>
                  <a:gd name="connsiteX18" fmla="*/ 215930 w 404363"/>
                  <a:gd name="connsiteY18" fmla="*/ 32349 h 800639"/>
                  <a:gd name="connsiteX19" fmla="*/ 210269 w 404363"/>
                  <a:gd name="connsiteY19" fmla="*/ 194094 h 800639"/>
                  <a:gd name="connsiteX20" fmla="*/ 244235 w 404363"/>
                  <a:gd name="connsiteY20" fmla="*/ 253131 h 800639"/>
                  <a:gd name="connsiteX21" fmla="*/ 373632 w 404363"/>
                  <a:gd name="connsiteY21" fmla="*/ 321873 h 800639"/>
                  <a:gd name="connsiteX22" fmla="*/ 410833 w 404363"/>
                  <a:gd name="connsiteY22" fmla="*/ 353414 h 800639"/>
                  <a:gd name="connsiteX0-1" fmla="*/ 410833 w 410833"/>
                  <a:gd name="connsiteY0-2" fmla="*/ 353414 h 803153"/>
                  <a:gd name="connsiteX1-3" fmla="*/ 362309 w 410833"/>
                  <a:gd name="connsiteY1-4" fmla="*/ 339665 h 803153"/>
                  <a:gd name="connsiteX2-5" fmla="*/ 239383 w 410833"/>
                  <a:gd name="connsiteY2-6" fmla="*/ 260410 h 803153"/>
                  <a:gd name="connsiteX3-7" fmla="*/ 218356 w 410833"/>
                  <a:gd name="connsiteY3-8" fmla="*/ 252323 h 803153"/>
                  <a:gd name="connsiteX4-9" fmla="*/ 214313 w 410833"/>
                  <a:gd name="connsiteY4-10" fmla="*/ 276585 h 803153"/>
                  <a:gd name="connsiteX5-11" fmla="*/ 228870 w 410833"/>
                  <a:gd name="connsiteY5-12" fmla="*/ 765055 h 803153"/>
                  <a:gd name="connsiteX6-13" fmla="*/ 203799 w 410833"/>
                  <a:gd name="connsiteY6-14" fmla="*/ 803066 h 803153"/>
                  <a:gd name="connsiteX7-15" fmla="*/ 180346 w 410833"/>
                  <a:gd name="connsiteY7-16" fmla="*/ 765055 h 803153"/>
                  <a:gd name="connsiteX8-17" fmla="*/ 194903 w 410833"/>
                  <a:gd name="connsiteY8-18" fmla="*/ 279819 h 803153"/>
                  <a:gd name="connsiteX9-19" fmla="*/ 190859 w 410833"/>
                  <a:gd name="connsiteY9-20" fmla="*/ 252323 h 803153"/>
                  <a:gd name="connsiteX10-21" fmla="*/ 164980 w 410833"/>
                  <a:gd name="connsiteY10-22" fmla="*/ 262836 h 803153"/>
                  <a:gd name="connsiteX11-23" fmla="*/ 40436 w 410833"/>
                  <a:gd name="connsiteY11-24" fmla="*/ 340474 h 803153"/>
                  <a:gd name="connsiteX12-25" fmla="*/ 0 w 410833"/>
                  <a:gd name="connsiteY12-26" fmla="*/ 353414 h 803153"/>
                  <a:gd name="connsiteX13-27" fmla="*/ 26688 w 410833"/>
                  <a:gd name="connsiteY13-28" fmla="*/ 324299 h 803153"/>
                  <a:gd name="connsiteX14-29" fmla="*/ 164171 w 410833"/>
                  <a:gd name="connsiteY14-30" fmla="*/ 253131 h 803153"/>
                  <a:gd name="connsiteX15-31" fmla="*/ 199755 w 410833"/>
                  <a:gd name="connsiteY15-32" fmla="*/ 194094 h 803153"/>
                  <a:gd name="connsiteX16-33" fmla="*/ 198138 w 410833"/>
                  <a:gd name="connsiteY16-34" fmla="*/ 14557 h 803153"/>
                  <a:gd name="connsiteX17-35" fmla="*/ 205417 w 410833"/>
                  <a:gd name="connsiteY17-36" fmla="*/ 0 h 803153"/>
                  <a:gd name="connsiteX18-37" fmla="*/ 215930 w 410833"/>
                  <a:gd name="connsiteY18-38" fmla="*/ 32349 h 803153"/>
                  <a:gd name="connsiteX19-39" fmla="*/ 210269 w 410833"/>
                  <a:gd name="connsiteY19-40" fmla="*/ 194094 h 803153"/>
                  <a:gd name="connsiteX20-41" fmla="*/ 244235 w 410833"/>
                  <a:gd name="connsiteY20-42" fmla="*/ 253131 h 803153"/>
                  <a:gd name="connsiteX21-43" fmla="*/ 373632 w 410833"/>
                  <a:gd name="connsiteY21-44" fmla="*/ 321873 h 803153"/>
                  <a:gd name="connsiteX22-45" fmla="*/ 410833 w 410833"/>
                  <a:gd name="connsiteY22-46" fmla="*/ 353414 h 803153"/>
                  <a:gd name="connsiteX0-47" fmla="*/ 410833 w 410833"/>
                  <a:gd name="connsiteY0-48" fmla="*/ 353414 h 803153"/>
                  <a:gd name="connsiteX1-49" fmla="*/ 362309 w 410833"/>
                  <a:gd name="connsiteY1-50" fmla="*/ 339665 h 803153"/>
                  <a:gd name="connsiteX2-51" fmla="*/ 239383 w 410833"/>
                  <a:gd name="connsiteY2-52" fmla="*/ 260410 h 803153"/>
                  <a:gd name="connsiteX3-53" fmla="*/ 218356 w 410833"/>
                  <a:gd name="connsiteY3-54" fmla="*/ 252323 h 803153"/>
                  <a:gd name="connsiteX4-55" fmla="*/ 214313 w 410833"/>
                  <a:gd name="connsiteY4-56" fmla="*/ 276585 h 803153"/>
                  <a:gd name="connsiteX5-57" fmla="*/ 228870 w 410833"/>
                  <a:gd name="connsiteY5-58" fmla="*/ 765055 h 803153"/>
                  <a:gd name="connsiteX6-59" fmla="*/ 203799 w 410833"/>
                  <a:gd name="connsiteY6-60" fmla="*/ 803066 h 803153"/>
                  <a:gd name="connsiteX7-61" fmla="*/ 180346 w 410833"/>
                  <a:gd name="connsiteY7-62" fmla="*/ 765055 h 803153"/>
                  <a:gd name="connsiteX8-63" fmla="*/ 194903 w 410833"/>
                  <a:gd name="connsiteY8-64" fmla="*/ 279819 h 803153"/>
                  <a:gd name="connsiteX9-65" fmla="*/ 190859 w 410833"/>
                  <a:gd name="connsiteY9-66" fmla="*/ 252323 h 803153"/>
                  <a:gd name="connsiteX10-67" fmla="*/ 164980 w 410833"/>
                  <a:gd name="connsiteY10-68" fmla="*/ 262836 h 803153"/>
                  <a:gd name="connsiteX11-69" fmla="*/ 40436 w 410833"/>
                  <a:gd name="connsiteY11-70" fmla="*/ 340474 h 803153"/>
                  <a:gd name="connsiteX12-71" fmla="*/ 0 w 410833"/>
                  <a:gd name="connsiteY12-72" fmla="*/ 353414 h 803153"/>
                  <a:gd name="connsiteX13-73" fmla="*/ 26688 w 410833"/>
                  <a:gd name="connsiteY13-74" fmla="*/ 324299 h 803153"/>
                  <a:gd name="connsiteX14-75" fmla="*/ 164171 w 410833"/>
                  <a:gd name="connsiteY14-76" fmla="*/ 253131 h 803153"/>
                  <a:gd name="connsiteX15-77" fmla="*/ 199755 w 410833"/>
                  <a:gd name="connsiteY15-78" fmla="*/ 194094 h 803153"/>
                  <a:gd name="connsiteX16-79" fmla="*/ 198138 w 410833"/>
                  <a:gd name="connsiteY16-80" fmla="*/ 14557 h 803153"/>
                  <a:gd name="connsiteX17-81" fmla="*/ 205417 w 410833"/>
                  <a:gd name="connsiteY17-82" fmla="*/ 0 h 803153"/>
                  <a:gd name="connsiteX18-83" fmla="*/ 215930 w 410833"/>
                  <a:gd name="connsiteY18-84" fmla="*/ 32349 h 803153"/>
                  <a:gd name="connsiteX19-85" fmla="*/ 210269 w 410833"/>
                  <a:gd name="connsiteY19-86" fmla="*/ 194094 h 803153"/>
                  <a:gd name="connsiteX20-87" fmla="*/ 244235 w 410833"/>
                  <a:gd name="connsiteY20-88" fmla="*/ 253131 h 803153"/>
                  <a:gd name="connsiteX21-89" fmla="*/ 373632 w 410833"/>
                  <a:gd name="connsiteY21-90" fmla="*/ 321873 h 803153"/>
                  <a:gd name="connsiteX22-91" fmla="*/ 410833 w 410833"/>
                  <a:gd name="connsiteY22-92" fmla="*/ 353414 h 8031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</a:cxnLst>
                <a:rect l="l" t="t" r="r" b="b"/>
                <a:pathLst>
                  <a:path w="410833" h="803153">
                    <a:moveTo>
                      <a:pt x="410833" y="353414"/>
                    </a:moveTo>
                    <a:cubicBezTo>
                      <a:pt x="389806" y="358266"/>
                      <a:pt x="376058" y="347752"/>
                      <a:pt x="362309" y="339665"/>
                    </a:cubicBezTo>
                    <a:cubicBezTo>
                      <a:pt x="321064" y="313786"/>
                      <a:pt x="280628" y="286289"/>
                      <a:pt x="239383" y="260410"/>
                    </a:cubicBezTo>
                    <a:cubicBezTo>
                      <a:pt x="232913" y="256366"/>
                      <a:pt x="226443" y="248279"/>
                      <a:pt x="218356" y="252323"/>
                    </a:cubicBezTo>
                    <a:cubicBezTo>
                      <a:pt x="214223" y="255048"/>
                      <a:pt x="214313" y="268497"/>
                      <a:pt x="214313" y="276585"/>
                    </a:cubicBezTo>
                    <a:cubicBezTo>
                      <a:pt x="219165" y="439138"/>
                      <a:pt x="224017" y="602501"/>
                      <a:pt x="228870" y="765055"/>
                    </a:cubicBezTo>
                    <a:cubicBezTo>
                      <a:pt x="229678" y="783656"/>
                      <a:pt x="229678" y="804683"/>
                      <a:pt x="203799" y="803066"/>
                    </a:cubicBezTo>
                    <a:cubicBezTo>
                      <a:pt x="181155" y="802257"/>
                      <a:pt x="179537" y="783656"/>
                      <a:pt x="180346" y="765055"/>
                    </a:cubicBezTo>
                    <a:lnTo>
                      <a:pt x="194903" y="279819"/>
                    </a:lnTo>
                    <a:cubicBezTo>
                      <a:pt x="194903" y="270115"/>
                      <a:pt x="198992" y="256921"/>
                      <a:pt x="190859" y="252323"/>
                    </a:cubicBezTo>
                    <a:cubicBezTo>
                      <a:pt x="181414" y="246983"/>
                      <a:pt x="173067" y="257984"/>
                      <a:pt x="164980" y="262836"/>
                    </a:cubicBezTo>
                    <a:lnTo>
                      <a:pt x="40436" y="340474"/>
                    </a:lnTo>
                    <a:cubicBezTo>
                      <a:pt x="29114" y="347752"/>
                      <a:pt x="16175" y="354222"/>
                      <a:pt x="0" y="353414"/>
                    </a:cubicBezTo>
                    <a:cubicBezTo>
                      <a:pt x="1617" y="335621"/>
                      <a:pt x="15366" y="329960"/>
                      <a:pt x="26688" y="324299"/>
                    </a:cubicBezTo>
                    <a:cubicBezTo>
                      <a:pt x="71977" y="300038"/>
                      <a:pt x="118074" y="276585"/>
                      <a:pt x="164171" y="253131"/>
                    </a:cubicBezTo>
                    <a:cubicBezTo>
                      <a:pt x="188433" y="241001"/>
                      <a:pt x="198138" y="220782"/>
                      <a:pt x="199755" y="194094"/>
                    </a:cubicBezTo>
                    <a:cubicBezTo>
                      <a:pt x="202182" y="134249"/>
                      <a:pt x="190051" y="74403"/>
                      <a:pt x="198138" y="14557"/>
                    </a:cubicBezTo>
                    <a:cubicBezTo>
                      <a:pt x="198947" y="9705"/>
                      <a:pt x="198138" y="4044"/>
                      <a:pt x="205417" y="0"/>
                    </a:cubicBezTo>
                    <a:cubicBezTo>
                      <a:pt x="217547" y="7279"/>
                      <a:pt x="216739" y="20218"/>
                      <a:pt x="215930" y="32349"/>
                    </a:cubicBezTo>
                    <a:cubicBezTo>
                      <a:pt x="214313" y="86534"/>
                      <a:pt x="211886" y="139910"/>
                      <a:pt x="210269" y="194094"/>
                    </a:cubicBezTo>
                    <a:cubicBezTo>
                      <a:pt x="209460" y="220782"/>
                      <a:pt x="219974" y="241001"/>
                      <a:pt x="244235" y="253131"/>
                    </a:cubicBezTo>
                    <a:cubicBezTo>
                      <a:pt x="287907" y="274967"/>
                      <a:pt x="330769" y="298420"/>
                      <a:pt x="373632" y="321873"/>
                    </a:cubicBezTo>
                    <a:cubicBezTo>
                      <a:pt x="388189" y="328343"/>
                      <a:pt x="401128" y="337239"/>
                      <a:pt x="410833" y="353414"/>
                    </a:cubicBezTo>
                    <a:close/>
                  </a:path>
                </a:pathLst>
              </a:custGeom>
              <a:grpFill/>
              <a:ln w="80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6" name="Group 135"/>
          <p:cNvGrpSpPr/>
          <p:nvPr/>
        </p:nvGrpSpPr>
        <p:grpSpPr>
          <a:xfrm rot="18305502">
            <a:off x="4593929" y="1486661"/>
            <a:ext cx="889290" cy="318443"/>
            <a:chOff x="2751274" y="4274125"/>
            <a:chExt cx="1502839" cy="538144"/>
          </a:xfrm>
        </p:grpSpPr>
        <p:sp>
          <p:nvSpPr>
            <p:cNvPr id="137" name="Freeform: Shape 136"/>
            <p:cNvSpPr/>
            <p:nvPr/>
          </p:nvSpPr>
          <p:spPr>
            <a:xfrm>
              <a:off x="2751274" y="4567310"/>
              <a:ext cx="295404" cy="244959"/>
            </a:xfrm>
            <a:custGeom>
              <a:avLst/>
              <a:gdLst>
                <a:gd name="connsiteX0" fmla="*/ 652747 w 958519"/>
                <a:gd name="connsiteY0" fmla="*/ 294854 h 794837"/>
                <a:gd name="connsiteX1" fmla="*/ 846112 w 958519"/>
                <a:gd name="connsiteY1" fmla="*/ 294854 h 794837"/>
                <a:gd name="connsiteX2" fmla="*/ 866369 w 958519"/>
                <a:gd name="connsiteY2" fmla="*/ 313270 h 794837"/>
                <a:gd name="connsiteX3" fmla="*/ 892151 w 958519"/>
                <a:gd name="connsiteY3" fmla="*/ 514000 h 794837"/>
                <a:gd name="connsiteX4" fmla="*/ 864527 w 958519"/>
                <a:gd name="connsiteY4" fmla="*/ 544846 h 794837"/>
                <a:gd name="connsiteX5" fmla="*/ 764623 w 958519"/>
                <a:gd name="connsiteY5" fmla="*/ 545307 h 794837"/>
                <a:gd name="connsiteX6" fmla="*/ 664256 w 958519"/>
                <a:gd name="connsiteY6" fmla="*/ 545307 h 794837"/>
                <a:gd name="connsiteX7" fmla="*/ 644920 w 958519"/>
                <a:gd name="connsiteY7" fmla="*/ 526431 h 794837"/>
                <a:gd name="connsiteX8" fmla="*/ 641880 w 958519"/>
                <a:gd name="connsiteY8" fmla="*/ 465357 h 794837"/>
                <a:gd name="connsiteX9" fmla="*/ 629441 w 958519"/>
                <a:gd name="connsiteY9" fmla="*/ 467387 h 794837"/>
                <a:gd name="connsiteX10" fmla="*/ 616525 w 958519"/>
                <a:gd name="connsiteY10" fmla="*/ 466971 h 794837"/>
                <a:gd name="connsiteX11" fmla="*/ 619140 w 958519"/>
                <a:gd name="connsiteY11" fmla="*/ 519985 h 794837"/>
                <a:gd name="connsiteX12" fmla="*/ 594278 w 958519"/>
                <a:gd name="connsiteY12" fmla="*/ 545767 h 794837"/>
                <a:gd name="connsiteX13" fmla="*/ 481942 w 958519"/>
                <a:gd name="connsiteY13" fmla="*/ 545306 h 794837"/>
                <a:gd name="connsiteX14" fmla="*/ 369607 w 958519"/>
                <a:gd name="connsiteY14" fmla="*/ 545306 h 794837"/>
                <a:gd name="connsiteX15" fmla="*/ 345666 w 958519"/>
                <a:gd name="connsiteY15" fmla="*/ 521826 h 794837"/>
                <a:gd name="connsiteX16" fmla="*/ 355795 w 958519"/>
                <a:gd name="connsiteY16" fmla="*/ 313269 h 794837"/>
                <a:gd name="connsiteX17" fmla="*/ 374211 w 958519"/>
                <a:gd name="connsiteY17" fmla="*/ 295775 h 794837"/>
                <a:gd name="connsiteX18" fmla="*/ 590135 w 958519"/>
                <a:gd name="connsiteY18" fmla="*/ 295775 h 794837"/>
                <a:gd name="connsiteX19" fmla="*/ 609011 w 958519"/>
                <a:gd name="connsiteY19" fmla="*/ 314651 h 794837"/>
                <a:gd name="connsiteX20" fmla="*/ 616342 w 958519"/>
                <a:gd name="connsiteY20" fmla="*/ 463262 h 794837"/>
                <a:gd name="connsiteX21" fmla="*/ 641779 w 958519"/>
                <a:gd name="connsiteY21" fmla="*/ 463326 h 794837"/>
                <a:gd name="connsiteX22" fmla="*/ 634331 w 958519"/>
                <a:gd name="connsiteY22" fmla="*/ 313730 h 794837"/>
                <a:gd name="connsiteX23" fmla="*/ 652747 w 958519"/>
                <a:gd name="connsiteY23" fmla="*/ 294854 h 794837"/>
                <a:gd name="connsiteX24" fmla="*/ 115471 w 958519"/>
                <a:gd name="connsiteY24" fmla="*/ 294854 h 794837"/>
                <a:gd name="connsiteX25" fmla="*/ 310677 w 958519"/>
                <a:gd name="connsiteY25" fmla="*/ 294854 h 794837"/>
                <a:gd name="connsiteX26" fmla="*/ 330474 w 958519"/>
                <a:gd name="connsiteY26" fmla="*/ 316032 h 794837"/>
                <a:gd name="connsiteX27" fmla="*/ 320346 w 958519"/>
                <a:gd name="connsiteY27" fmla="*/ 519985 h 794837"/>
                <a:gd name="connsiteX28" fmla="*/ 295024 w 958519"/>
                <a:gd name="connsiteY28" fmla="*/ 545307 h 794837"/>
                <a:gd name="connsiteX29" fmla="*/ 196499 w 958519"/>
                <a:gd name="connsiteY29" fmla="*/ 545307 h 794837"/>
                <a:gd name="connsiteX30" fmla="*/ 96134 w 958519"/>
                <a:gd name="connsiteY30" fmla="*/ 545307 h 794837"/>
                <a:gd name="connsiteX31" fmla="*/ 68050 w 958519"/>
                <a:gd name="connsiteY31" fmla="*/ 514460 h 794837"/>
                <a:gd name="connsiteX32" fmla="*/ 93832 w 958519"/>
                <a:gd name="connsiteY32" fmla="*/ 315572 h 794837"/>
                <a:gd name="connsiteX33" fmla="*/ 115471 w 958519"/>
                <a:gd name="connsiteY33" fmla="*/ 294854 h 794837"/>
                <a:gd name="connsiteX34" fmla="*/ 644460 w 958519"/>
                <a:gd name="connsiteY34" fmla="*/ 61896 h 794837"/>
                <a:gd name="connsiteX35" fmla="*/ 804215 w 958519"/>
                <a:gd name="connsiteY35" fmla="*/ 62357 h 794837"/>
                <a:gd name="connsiteX36" fmla="*/ 836443 w 958519"/>
                <a:gd name="connsiteY36" fmla="*/ 90901 h 794837"/>
                <a:gd name="connsiteX37" fmla="*/ 857621 w 958519"/>
                <a:gd name="connsiteY37" fmla="*/ 251118 h 794837"/>
                <a:gd name="connsiteX38" fmla="*/ 841968 w 958519"/>
                <a:gd name="connsiteY38" fmla="*/ 268153 h 794837"/>
                <a:gd name="connsiteX39" fmla="*/ 745746 w 958519"/>
                <a:gd name="connsiteY39" fmla="*/ 268153 h 794837"/>
                <a:gd name="connsiteX40" fmla="*/ 650905 w 958519"/>
                <a:gd name="connsiteY40" fmla="*/ 268153 h 794837"/>
                <a:gd name="connsiteX41" fmla="*/ 631109 w 958519"/>
                <a:gd name="connsiteY41" fmla="*/ 249737 h 794837"/>
                <a:gd name="connsiteX42" fmla="*/ 623282 w 958519"/>
                <a:gd name="connsiteY42" fmla="*/ 83074 h 794837"/>
                <a:gd name="connsiteX43" fmla="*/ 644460 w 958519"/>
                <a:gd name="connsiteY43" fmla="*/ 61896 h 794837"/>
                <a:gd name="connsiteX44" fmla="*/ 390324 w 958519"/>
                <a:gd name="connsiteY44" fmla="*/ 61896 h 794837"/>
                <a:gd name="connsiteX45" fmla="*/ 574941 w 958519"/>
                <a:gd name="connsiteY45" fmla="*/ 61896 h 794837"/>
                <a:gd name="connsiteX46" fmla="*/ 597500 w 958519"/>
                <a:gd name="connsiteY46" fmla="*/ 83074 h 794837"/>
                <a:gd name="connsiteX47" fmla="*/ 605327 w 958519"/>
                <a:gd name="connsiteY47" fmla="*/ 247895 h 794837"/>
                <a:gd name="connsiteX48" fmla="*/ 584609 w 958519"/>
                <a:gd name="connsiteY48" fmla="*/ 268152 h 794837"/>
                <a:gd name="connsiteX49" fmla="*/ 483323 w 958519"/>
                <a:gd name="connsiteY49" fmla="*/ 268152 h 794837"/>
                <a:gd name="connsiteX50" fmla="*/ 377894 w 958519"/>
                <a:gd name="connsiteY50" fmla="*/ 268152 h 794837"/>
                <a:gd name="connsiteX51" fmla="*/ 359478 w 958519"/>
                <a:gd name="connsiteY51" fmla="*/ 249276 h 794837"/>
                <a:gd name="connsiteX52" fmla="*/ 367305 w 958519"/>
                <a:gd name="connsiteY52" fmla="*/ 82614 h 794837"/>
                <a:gd name="connsiteX53" fmla="*/ 390324 w 958519"/>
                <a:gd name="connsiteY53" fmla="*/ 61896 h 794837"/>
                <a:gd name="connsiteX54" fmla="*/ 152302 w 958519"/>
                <a:gd name="connsiteY54" fmla="*/ 61896 h 794837"/>
                <a:gd name="connsiteX55" fmla="*/ 324488 w 958519"/>
                <a:gd name="connsiteY55" fmla="*/ 61896 h 794837"/>
                <a:gd name="connsiteX56" fmla="*/ 341522 w 958519"/>
                <a:gd name="connsiteY56" fmla="*/ 80312 h 794837"/>
                <a:gd name="connsiteX57" fmla="*/ 333696 w 958519"/>
                <a:gd name="connsiteY57" fmla="*/ 250197 h 794837"/>
                <a:gd name="connsiteX58" fmla="*/ 314820 w 958519"/>
                <a:gd name="connsiteY58" fmla="*/ 267692 h 794837"/>
                <a:gd name="connsiteX59" fmla="*/ 216757 w 958519"/>
                <a:gd name="connsiteY59" fmla="*/ 268152 h 794837"/>
                <a:gd name="connsiteX60" fmla="*/ 121916 w 958519"/>
                <a:gd name="connsiteY60" fmla="*/ 268152 h 794837"/>
                <a:gd name="connsiteX61" fmla="*/ 102580 w 958519"/>
                <a:gd name="connsiteY61" fmla="*/ 247435 h 794837"/>
                <a:gd name="connsiteX62" fmla="*/ 123758 w 958519"/>
                <a:gd name="connsiteY62" fmla="*/ 87217 h 794837"/>
                <a:gd name="connsiteX63" fmla="*/ 152302 w 958519"/>
                <a:gd name="connsiteY63" fmla="*/ 61896 h 794837"/>
                <a:gd name="connsiteX64" fmla="*/ 136187 w 958519"/>
                <a:gd name="connsiteY64" fmla="*/ 41639 h 794837"/>
                <a:gd name="connsiteX65" fmla="*/ 101198 w 958519"/>
                <a:gd name="connsiteY65" fmla="*/ 71564 h 794837"/>
                <a:gd name="connsiteX66" fmla="*/ 86465 w 958519"/>
                <a:gd name="connsiteY66" fmla="*/ 182979 h 794837"/>
                <a:gd name="connsiteX67" fmla="*/ 43188 w 958519"/>
                <a:gd name="connsiteY67" fmla="*/ 523209 h 794837"/>
                <a:gd name="connsiteX68" fmla="*/ 80020 w 958519"/>
                <a:gd name="connsiteY68" fmla="*/ 563723 h 794837"/>
                <a:gd name="connsiteX69" fmla="*/ 479180 w 958519"/>
                <a:gd name="connsiteY69" fmla="*/ 563723 h 794837"/>
                <a:gd name="connsiteX70" fmla="*/ 887546 w 958519"/>
                <a:gd name="connsiteY70" fmla="*/ 563263 h 794837"/>
                <a:gd name="connsiteX71" fmla="*/ 917932 w 958519"/>
                <a:gd name="connsiteY71" fmla="*/ 530115 h 794837"/>
                <a:gd name="connsiteX72" fmla="*/ 859462 w 958519"/>
                <a:gd name="connsiteY72" fmla="*/ 73406 h 794837"/>
                <a:gd name="connsiteX73" fmla="*/ 824012 w 958519"/>
                <a:gd name="connsiteY73" fmla="*/ 41639 h 794837"/>
                <a:gd name="connsiteX74" fmla="*/ 136187 w 958519"/>
                <a:gd name="connsiteY74" fmla="*/ 41639 h 794837"/>
                <a:gd name="connsiteX75" fmla="*/ 130202 w 958519"/>
                <a:gd name="connsiteY75" fmla="*/ 204 h 794837"/>
                <a:gd name="connsiteX76" fmla="*/ 342903 w 958519"/>
                <a:gd name="connsiteY76" fmla="*/ 204 h 794837"/>
                <a:gd name="connsiteX77" fmla="*/ 819408 w 958519"/>
                <a:gd name="connsiteY77" fmla="*/ 204 h 794837"/>
                <a:gd name="connsiteX78" fmla="*/ 899976 w 958519"/>
                <a:gd name="connsiteY78" fmla="*/ 71564 h 794837"/>
                <a:gd name="connsiteX79" fmla="*/ 957986 w 958519"/>
                <a:gd name="connsiteY79" fmla="*/ 528272 h 794837"/>
                <a:gd name="connsiteX80" fmla="*/ 904120 w 958519"/>
                <a:gd name="connsiteY80" fmla="*/ 636003 h 794837"/>
                <a:gd name="connsiteX81" fmla="*/ 870051 w 958519"/>
                <a:gd name="connsiteY81" fmla="*/ 643369 h 794837"/>
                <a:gd name="connsiteX82" fmla="*/ 707533 w 958519"/>
                <a:gd name="connsiteY82" fmla="*/ 643369 h 794837"/>
                <a:gd name="connsiteX83" fmla="*/ 536728 w 958519"/>
                <a:gd name="connsiteY83" fmla="*/ 642909 h 794837"/>
                <a:gd name="connsiteX84" fmla="*/ 521995 w 958519"/>
                <a:gd name="connsiteY84" fmla="*/ 661325 h 794837"/>
                <a:gd name="connsiteX85" fmla="*/ 547317 w 958519"/>
                <a:gd name="connsiteY85" fmla="*/ 770898 h 794837"/>
                <a:gd name="connsiteX86" fmla="*/ 531203 w 958519"/>
                <a:gd name="connsiteY86" fmla="*/ 792996 h 794837"/>
                <a:gd name="connsiteX87" fmla="*/ 423932 w 958519"/>
                <a:gd name="connsiteY87" fmla="*/ 792536 h 794837"/>
                <a:gd name="connsiteX88" fmla="*/ 411962 w 958519"/>
                <a:gd name="connsiteY88" fmla="*/ 775502 h 794837"/>
                <a:gd name="connsiteX89" fmla="*/ 436823 w 958519"/>
                <a:gd name="connsiteY89" fmla="*/ 664087 h 794837"/>
                <a:gd name="connsiteX90" fmla="*/ 419789 w 958519"/>
                <a:gd name="connsiteY90" fmla="*/ 643369 h 794837"/>
                <a:gd name="connsiteX91" fmla="*/ 103039 w 958519"/>
                <a:gd name="connsiteY91" fmla="*/ 643369 h 794837"/>
                <a:gd name="connsiteX92" fmla="*/ 832 w 958519"/>
                <a:gd name="connsiteY92" fmla="*/ 528732 h 794837"/>
                <a:gd name="connsiteX93" fmla="*/ 60683 w 958519"/>
                <a:gd name="connsiteY93" fmla="*/ 59594 h 794837"/>
                <a:gd name="connsiteX94" fmla="*/ 130202 w 958519"/>
                <a:gd name="connsiteY94" fmla="*/ 204 h 79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58519" h="794837">
                  <a:moveTo>
                    <a:pt x="652747" y="294854"/>
                  </a:moveTo>
                  <a:cubicBezTo>
                    <a:pt x="717201" y="295314"/>
                    <a:pt x="781657" y="295314"/>
                    <a:pt x="846112" y="294854"/>
                  </a:cubicBezTo>
                  <a:cubicBezTo>
                    <a:pt x="859463" y="294854"/>
                    <a:pt x="864527" y="300379"/>
                    <a:pt x="866369" y="313270"/>
                  </a:cubicBezTo>
                  <a:cubicBezTo>
                    <a:pt x="874656" y="380026"/>
                    <a:pt x="883864" y="446783"/>
                    <a:pt x="892151" y="514000"/>
                  </a:cubicBezTo>
                  <a:cubicBezTo>
                    <a:pt x="894913" y="534257"/>
                    <a:pt x="885705" y="544846"/>
                    <a:pt x="864527" y="544846"/>
                  </a:cubicBezTo>
                  <a:cubicBezTo>
                    <a:pt x="831379" y="545767"/>
                    <a:pt x="797771" y="545307"/>
                    <a:pt x="764623" y="545307"/>
                  </a:cubicBezTo>
                  <a:cubicBezTo>
                    <a:pt x="731014" y="545307"/>
                    <a:pt x="697865" y="544846"/>
                    <a:pt x="664256" y="545307"/>
                  </a:cubicBezTo>
                  <a:cubicBezTo>
                    <a:pt x="650445" y="545307"/>
                    <a:pt x="645380" y="539782"/>
                    <a:pt x="644920" y="526431"/>
                  </a:cubicBezTo>
                  <a:lnTo>
                    <a:pt x="641880" y="465357"/>
                  </a:lnTo>
                  <a:lnTo>
                    <a:pt x="629441" y="467387"/>
                  </a:lnTo>
                  <a:lnTo>
                    <a:pt x="616525" y="466971"/>
                  </a:lnTo>
                  <a:lnTo>
                    <a:pt x="619140" y="519985"/>
                  </a:lnTo>
                  <a:cubicBezTo>
                    <a:pt x="620521" y="544386"/>
                    <a:pt x="618679" y="545767"/>
                    <a:pt x="594278" y="545767"/>
                  </a:cubicBezTo>
                  <a:cubicBezTo>
                    <a:pt x="556987" y="545306"/>
                    <a:pt x="519235" y="545306"/>
                    <a:pt x="481942" y="545306"/>
                  </a:cubicBezTo>
                  <a:cubicBezTo>
                    <a:pt x="444650" y="545306"/>
                    <a:pt x="406898" y="545306"/>
                    <a:pt x="369607" y="545306"/>
                  </a:cubicBezTo>
                  <a:cubicBezTo>
                    <a:pt x="346587" y="545306"/>
                    <a:pt x="344746" y="543925"/>
                    <a:pt x="345666" y="521826"/>
                  </a:cubicBezTo>
                  <a:cubicBezTo>
                    <a:pt x="348889" y="452307"/>
                    <a:pt x="352572" y="382788"/>
                    <a:pt x="355795" y="313269"/>
                  </a:cubicBezTo>
                  <a:cubicBezTo>
                    <a:pt x="356255" y="300839"/>
                    <a:pt x="361320" y="295314"/>
                    <a:pt x="374211" y="295775"/>
                  </a:cubicBezTo>
                  <a:cubicBezTo>
                    <a:pt x="446031" y="296235"/>
                    <a:pt x="518314" y="296235"/>
                    <a:pt x="590135" y="295775"/>
                  </a:cubicBezTo>
                  <a:cubicBezTo>
                    <a:pt x="603946" y="295775"/>
                    <a:pt x="608550" y="301760"/>
                    <a:pt x="609011" y="314651"/>
                  </a:cubicBezTo>
                  <a:lnTo>
                    <a:pt x="616342" y="463262"/>
                  </a:lnTo>
                  <a:lnTo>
                    <a:pt x="641779" y="463326"/>
                  </a:lnTo>
                  <a:lnTo>
                    <a:pt x="634331" y="313730"/>
                  </a:lnTo>
                  <a:cubicBezTo>
                    <a:pt x="633410" y="299918"/>
                    <a:pt x="638935" y="294854"/>
                    <a:pt x="652747" y="294854"/>
                  </a:cubicBezTo>
                  <a:close/>
                  <a:moveTo>
                    <a:pt x="115471" y="294854"/>
                  </a:moveTo>
                  <a:cubicBezTo>
                    <a:pt x="180386" y="295314"/>
                    <a:pt x="245762" y="295314"/>
                    <a:pt x="310677" y="294854"/>
                  </a:cubicBezTo>
                  <a:cubicBezTo>
                    <a:pt x="326331" y="294854"/>
                    <a:pt x="330934" y="300839"/>
                    <a:pt x="330474" y="316032"/>
                  </a:cubicBezTo>
                  <a:cubicBezTo>
                    <a:pt x="326791" y="383710"/>
                    <a:pt x="323568" y="451847"/>
                    <a:pt x="320346" y="519985"/>
                  </a:cubicBezTo>
                  <a:cubicBezTo>
                    <a:pt x="319425" y="543005"/>
                    <a:pt x="317583" y="545307"/>
                    <a:pt x="295024" y="545307"/>
                  </a:cubicBezTo>
                  <a:cubicBezTo>
                    <a:pt x="261876" y="545767"/>
                    <a:pt x="229187" y="545307"/>
                    <a:pt x="196499" y="545307"/>
                  </a:cubicBezTo>
                  <a:cubicBezTo>
                    <a:pt x="162891" y="545307"/>
                    <a:pt x="129743" y="545767"/>
                    <a:pt x="96134" y="545307"/>
                  </a:cubicBezTo>
                  <a:cubicBezTo>
                    <a:pt x="74496" y="545307"/>
                    <a:pt x="65288" y="535638"/>
                    <a:pt x="68050" y="514460"/>
                  </a:cubicBezTo>
                  <a:cubicBezTo>
                    <a:pt x="76337" y="448164"/>
                    <a:pt x="85545" y="381868"/>
                    <a:pt x="93832" y="315572"/>
                  </a:cubicBezTo>
                  <a:cubicBezTo>
                    <a:pt x="95674" y="301760"/>
                    <a:pt x="100278" y="294854"/>
                    <a:pt x="115471" y="294854"/>
                  </a:cubicBezTo>
                  <a:close/>
                  <a:moveTo>
                    <a:pt x="644460" y="61896"/>
                  </a:moveTo>
                  <a:cubicBezTo>
                    <a:pt x="697865" y="62357"/>
                    <a:pt x="750810" y="61896"/>
                    <a:pt x="804215" y="62357"/>
                  </a:cubicBezTo>
                  <a:cubicBezTo>
                    <a:pt x="826314" y="62357"/>
                    <a:pt x="833681" y="68802"/>
                    <a:pt x="836443" y="90901"/>
                  </a:cubicBezTo>
                  <a:cubicBezTo>
                    <a:pt x="843809" y="144306"/>
                    <a:pt x="850255" y="197713"/>
                    <a:pt x="857621" y="251118"/>
                  </a:cubicBezTo>
                  <a:cubicBezTo>
                    <a:pt x="859462" y="264009"/>
                    <a:pt x="853938" y="268153"/>
                    <a:pt x="841968" y="268153"/>
                  </a:cubicBezTo>
                  <a:cubicBezTo>
                    <a:pt x="810201" y="268153"/>
                    <a:pt x="777973" y="268153"/>
                    <a:pt x="745746" y="268153"/>
                  </a:cubicBezTo>
                  <a:cubicBezTo>
                    <a:pt x="713979" y="268153"/>
                    <a:pt x="682672" y="267692"/>
                    <a:pt x="650905" y="268153"/>
                  </a:cubicBezTo>
                  <a:cubicBezTo>
                    <a:pt x="637554" y="268153"/>
                    <a:pt x="631569" y="263088"/>
                    <a:pt x="631109" y="249737"/>
                  </a:cubicBezTo>
                  <a:cubicBezTo>
                    <a:pt x="628807" y="194030"/>
                    <a:pt x="626505" y="138782"/>
                    <a:pt x="623282" y="83074"/>
                  </a:cubicBezTo>
                  <a:cubicBezTo>
                    <a:pt x="622361" y="66500"/>
                    <a:pt x="628807" y="61436"/>
                    <a:pt x="644460" y="61896"/>
                  </a:cubicBezTo>
                  <a:close/>
                  <a:moveTo>
                    <a:pt x="390324" y="61896"/>
                  </a:moveTo>
                  <a:cubicBezTo>
                    <a:pt x="452016" y="62817"/>
                    <a:pt x="513249" y="62817"/>
                    <a:pt x="574941" y="61896"/>
                  </a:cubicBezTo>
                  <a:cubicBezTo>
                    <a:pt x="591055" y="61896"/>
                    <a:pt x="597040" y="67881"/>
                    <a:pt x="597500" y="83074"/>
                  </a:cubicBezTo>
                  <a:cubicBezTo>
                    <a:pt x="599802" y="137861"/>
                    <a:pt x="602564" y="193109"/>
                    <a:pt x="605327" y="247895"/>
                  </a:cubicBezTo>
                  <a:cubicBezTo>
                    <a:pt x="606247" y="263549"/>
                    <a:pt x="599802" y="268152"/>
                    <a:pt x="584609" y="268152"/>
                  </a:cubicBezTo>
                  <a:cubicBezTo>
                    <a:pt x="551461" y="267692"/>
                    <a:pt x="517392" y="268152"/>
                    <a:pt x="483323" y="268152"/>
                  </a:cubicBezTo>
                  <a:cubicBezTo>
                    <a:pt x="448333" y="268152"/>
                    <a:pt x="412883" y="267692"/>
                    <a:pt x="377894" y="268152"/>
                  </a:cubicBezTo>
                  <a:cubicBezTo>
                    <a:pt x="364082" y="268152"/>
                    <a:pt x="358557" y="263088"/>
                    <a:pt x="359478" y="249276"/>
                  </a:cubicBezTo>
                  <a:cubicBezTo>
                    <a:pt x="362240" y="193569"/>
                    <a:pt x="365003" y="138321"/>
                    <a:pt x="367305" y="82614"/>
                  </a:cubicBezTo>
                  <a:cubicBezTo>
                    <a:pt x="367765" y="66961"/>
                    <a:pt x="374671" y="61436"/>
                    <a:pt x="390324" y="61896"/>
                  </a:cubicBezTo>
                  <a:close/>
                  <a:moveTo>
                    <a:pt x="152302" y="61896"/>
                  </a:moveTo>
                  <a:cubicBezTo>
                    <a:pt x="209851" y="61896"/>
                    <a:pt x="266939" y="61896"/>
                    <a:pt x="324488" y="61896"/>
                  </a:cubicBezTo>
                  <a:cubicBezTo>
                    <a:pt x="337379" y="61896"/>
                    <a:pt x="342443" y="67881"/>
                    <a:pt x="341522" y="80312"/>
                  </a:cubicBezTo>
                  <a:cubicBezTo>
                    <a:pt x="338760" y="136940"/>
                    <a:pt x="335998" y="193569"/>
                    <a:pt x="333696" y="250197"/>
                  </a:cubicBezTo>
                  <a:cubicBezTo>
                    <a:pt x="333235" y="262627"/>
                    <a:pt x="327711" y="267692"/>
                    <a:pt x="314820" y="267692"/>
                  </a:cubicBezTo>
                  <a:cubicBezTo>
                    <a:pt x="282592" y="268152"/>
                    <a:pt x="249905" y="268152"/>
                    <a:pt x="216757" y="268152"/>
                  </a:cubicBezTo>
                  <a:cubicBezTo>
                    <a:pt x="184990" y="268152"/>
                    <a:pt x="153683" y="267692"/>
                    <a:pt x="121916" y="268152"/>
                  </a:cubicBezTo>
                  <a:cubicBezTo>
                    <a:pt x="106723" y="268613"/>
                    <a:pt x="100738" y="263088"/>
                    <a:pt x="102580" y="247435"/>
                  </a:cubicBezTo>
                  <a:cubicBezTo>
                    <a:pt x="109946" y="194029"/>
                    <a:pt x="116852" y="140623"/>
                    <a:pt x="123758" y="87217"/>
                  </a:cubicBezTo>
                  <a:cubicBezTo>
                    <a:pt x="126060" y="71104"/>
                    <a:pt x="135267" y="61896"/>
                    <a:pt x="152302" y="61896"/>
                  </a:cubicBezTo>
                  <a:close/>
                  <a:moveTo>
                    <a:pt x="136187" y="41639"/>
                  </a:moveTo>
                  <a:cubicBezTo>
                    <a:pt x="112247" y="41639"/>
                    <a:pt x="104420" y="48084"/>
                    <a:pt x="101198" y="71564"/>
                  </a:cubicBezTo>
                  <a:cubicBezTo>
                    <a:pt x="95673" y="108396"/>
                    <a:pt x="91069" y="145687"/>
                    <a:pt x="86465" y="182979"/>
                  </a:cubicBezTo>
                  <a:cubicBezTo>
                    <a:pt x="72193" y="296696"/>
                    <a:pt x="57461" y="409953"/>
                    <a:pt x="43188" y="523209"/>
                  </a:cubicBezTo>
                  <a:cubicBezTo>
                    <a:pt x="38584" y="556817"/>
                    <a:pt x="45951" y="563723"/>
                    <a:pt x="80020" y="563723"/>
                  </a:cubicBezTo>
                  <a:cubicBezTo>
                    <a:pt x="213073" y="563723"/>
                    <a:pt x="346125" y="563723"/>
                    <a:pt x="479180" y="563723"/>
                  </a:cubicBezTo>
                  <a:cubicBezTo>
                    <a:pt x="615455" y="563723"/>
                    <a:pt x="751270" y="563723"/>
                    <a:pt x="887546" y="563263"/>
                  </a:cubicBezTo>
                  <a:cubicBezTo>
                    <a:pt x="912407" y="563263"/>
                    <a:pt x="921155" y="554055"/>
                    <a:pt x="917932" y="530115"/>
                  </a:cubicBezTo>
                  <a:cubicBezTo>
                    <a:pt x="898595" y="377725"/>
                    <a:pt x="878799" y="225795"/>
                    <a:pt x="859462" y="73406"/>
                  </a:cubicBezTo>
                  <a:cubicBezTo>
                    <a:pt x="856240" y="49005"/>
                    <a:pt x="848413" y="41639"/>
                    <a:pt x="824012" y="41639"/>
                  </a:cubicBezTo>
                  <a:cubicBezTo>
                    <a:pt x="594738" y="41639"/>
                    <a:pt x="365463" y="41639"/>
                    <a:pt x="136187" y="41639"/>
                  </a:cubicBezTo>
                  <a:close/>
                  <a:moveTo>
                    <a:pt x="130202" y="204"/>
                  </a:moveTo>
                  <a:cubicBezTo>
                    <a:pt x="201102" y="-257"/>
                    <a:pt x="272002" y="204"/>
                    <a:pt x="342903" y="204"/>
                  </a:cubicBezTo>
                  <a:cubicBezTo>
                    <a:pt x="501738" y="204"/>
                    <a:pt x="660573" y="204"/>
                    <a:pt x="819408" y="204"/>
                  </a:cubicBezTo>
                  <a:cubicBezTo>
                    <a:pt x="869130" y="204"/>
                    <a:pt x="893991" y="22302"/>
                    <a:pt x="899976" y="71564"/>
                  </a:cubicBezTo>
                  <a:cubicBezTo>
                    <a:pt x="919313" y="223954"/>
                    <a:pt x="938649" y="376343"/>
                    <a:pt x="957986" y="528272"/>
                  </a:cubicBezTo>
                  <a:cubicBezTo>
                    <a:pt x="962590" y="566024"/>
                    <a:pt x="936808" y="617588"/>
                    <a:pt x="904120" y="636003"/>
                  </a:cubicBezTo>
                  <a:cubicBezTo>
                    <a:pt x="893531" y="641988"/>
                    <a:pt x="882021" y="643369"/>
                    <a:pt x="870051" y="643369"/>
                  </a:cubicBezTo>
                  <a:cubicBezTo>
                    <a:pt x="816646" y="643369"/>
                    <a:pt x="761859" y="643369"/>
                    <a:pt x="707533" y="643369"/>
                  </a:cubicBezTo>
                  <a:cubicBezTo>
                    <a:pt x="650445" y="643369"/>
                    <a:pt x="593817" y="643830"/>
                    <a:pt x="536728" y="642909"/>
                  </a:cubicBezTo>
                  <a:cubicBezTo>
                    <a:pt x="521995" y="642909"/>
                    <a:pt x="518312" y="647053"/>
                    <a:pt x="521995" y="661325"/>
                  </a:cubicBezTo>
                  <a:cubicBezTo>
                    <a:pt x="530743" y="697696"/>
                    <a:pt x="538109" y="734527"/>
                    <a:pt x="547317" y="770898"/>
                  </a:cubicBezTo>
                  <a:cubicBezTo>
                    <a:pt x="551461" y="786551"/>
                    <a:pt x="546857" y="792076"/>
                    <a:pt x="531203" y="792996"/>
                  </a:cubicBezTo>
                  <a:cubicBezTo>
                    <a:pt x="495293" y="795298"/>
                    <a:pt x="459843" y="795759"/>
                    <a:pt x="423932" y="792536"/>
                  </a:cubicBezTo>
                  <a:cubicBezTo>
                    <a:pt x="411502" y="791615"/>
                    <a:pt x="409200" y="786551"/>
                    <a:pt x="411962" y="775502"/>
                  </a:cubicBezTo>
                  <a:cubicBezTo>
                    <a:pt x="420709" y="738210"/>
                    <a:pt x="428536" y="701379"/>
                    <a:pt x="436823" y="664087"/>
                  </a:cubicBezTo>
                  <a:cubicBezTo>
                    <a:pt x="441427" y="644290"/>
                    <a:pt x="440506" y="643369"/>
                    <a:pt x="419789" y="643369"/>
                  </a:cubicBezTo>
                  <a:cubicBezTo>
                    <a:pt x="314358" y="643369"/>
                    <a:pt x="208929" y="643369"/>
                    <a:pt x="103039" y="643369"/>
                  </a:cubicBezTo>
                  <a:cubicBezTo>
                    <a:pt x="41347" y="643369"/>
                    <a:pt x="-6994" y="589964"/>
                    <a:pt x="832" y="528732"/>
                  </a:cubicBezTo>
                  <a:cubicBezTo>
                    <a:pt x="20168" y="372199"/>
                    <a:pt x="40426" y="216127"/>
                    <a:pt x="60683" y="59594"/>
                  </a:cubicBezTo>
                  <a:cubicBezTo>
                    <a:pt x="65287" y="24144"/>
                    <a:pt x="93371" y="664"/>
                    <a:pt x="130202" y="204"/>
                  </a:cubicBezTo>
                  <a:close/>
                </a:path>
              </a:pathLst>
            </a:custGeom>
            <a:solidFill>
              <a:schemeClr val="accent2"/>
            </a:solidFill>
            <a:ln w="4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3010694" y="4274125"/>
              <a:ext cx="592070" cy="490966"/>
            </a:xfrm>
            <a:custGeom>
              <a:avLst/>
              <a:gdLst>
                <a:gd name="connsiteX0" fmla="*/ 652747 w 958519"/>
                <a:gd name="connsiteY0" fmla="*/ 294854 h 794837"/>
                <a:gd name="connsiteX1" fmla="*/ 846112 w 958519"/>
                <a:gd name="connsiteY1" fmla="*/ 294854 h 794837"/>
                <a:gd name="connsiteX2" fmla="*/ 866369 w 958519"/>
                <a:gd name="connsiteY2" fmla="*/ 313270 h 794837"/>
                <a:gd name="connsiteX3" fmla="*/ 892151 w 958519"/>
                <a:gd name="connsiteY3" fmla="*/ 514000 h 794837"/>
                <a:gd name="connsiteX4" fmla="*/ 864527 w 958519"/>
                <a:gd name="connsiteY4" fmla="*/ 544846 h 794837"/>
                <a:gd name="connsiteX5" fmla="*/ 764623 w 958519"/>
                <a:gd name="connsiteY5" fmla="*/ 545307 h 794837"/>
                <a:gd name="connsiteX6" fmla="*/ 664256 w 958519"/>
                <a:gd name="connsiteY6" fmla="*/ 545307 h 794837"/>
                <a:gd name="connsiteX7" fmla="*/ 644920 w 958519"/>
                <a:gd name="connsiteY7" fmla="*/ 526431 h 794837"/>
                <a:gd name="connsiteX8" fmla="*/ 641880 w 958519"/>
                <a:gd name="connsiteY8" fmla="*/ 465357 h 794837"/>
                <a:gd name="connsiteX9" fmla="*/ 629441 w 958519"/>
                <a:gd name="connsiteY9" fmla="*/ 467387 h 794837"/>
                <a:gd name="connsiteX10" fmla="*/ 616525 w 958519"/>
                <a:gd name="connsiteY10" fmla="*/ 466971 h 794837"/>
                <a:gd name="connsiteX11" fmla="*/ 619140 w 958519"/>
                <a:gd name="connsiteY11" fmla="*/ 519985 h 794837"/>
                <a:gd name="connsiteX12" fmla="*/ 594278 w 958519"/>
                <a:gd name="connsiteY12" fmla="*/ 545767 h 794837"/>
                <a:gd name="connsiteX13" fmla="*/ 481942 w 958519"/>
                <a:gd name="connsiteY13" fmla="*/ 545306 h 794837"/>
                <a:gd name="connsiteX14" fmla="*/ 369607 w 958519"/>
                <a:gd name="connsiteY14" fmla="*/ 545306 h 794837"/>
                <a:gd name="connsiteX15" fmla="*/ 345666 w 958519"/>
                <a:gd name="connsiteY15" fmla="*/ 521826 h 794837"/>
                <a:gd name="connsiteX16" fmla="*/ 355795 w 958519"/>
                <a:gd name="connsiteY16" fmla="*/ 313269 h 794837"/>
                <a:gd name="connsiteX17" fmla="*/ 374211 w 958519"/>
                <a:gd name="connsiteY17" fmla="*/ 295775 h 794837"/>
                <a:gd name="connsiteX18" fmla="*/ 590135 w 958519"/>
                <a:gd name="connsiteY18" fmla="*/ 295775 h 794837"/>
                <a:gd name="connsiteX19" fmla="*/ 609011 w 958519"/>
                <a:gd name="connsiteY19" fmla="*/ 314651 h 794837"/>
                <a:gd name="connsiteX20" fmla="*/ 616342 w 958519"/>
                <a:gd name="connsiteY20" fmla="*/ 463262 h 794837"/>
                <a:gd name="connsiteX21" fmla="*/ 641779 w 958519"/>
                <a:gd name="connsiteY21" fmla="*/ 463326 h 794837"/>
                <a:gd name="connsiteX22" fmla="*/ 634331 w 958519"/>
                <a:gd name="connsiteY22" fmla="*/ 313730 h 794837"/>
                <a:gd name="connsiteX23" fmla="*/ 652747 w 958519"/>
                <a:gd name="connsiteY23" fmla="*/ 294854 h 794837"/>
                <a:gd name="connsiteX24" fmla="*/ 115471 w 958519"/>
                <a:gd name="connsiteY24" fmla="*/ 294854 h 794837"/>
                <a:gd name="connsiteX25" fmla="*/ 310677 w 958519"/>
                <a:gd name="connsiteY25" fmla="*/ 294854 h 794837"/>
                <a:gd name="connsiteX26" fmla="*/ 330474 w 958519"/>
                <a:gd name="connsiteY26" fmla="*/ 316032 h 794837"/>
                <a:gd name="connsiteX27" fmla="*/ 320346 w 958519"/>
                <a:gd name="connsiteY27" fmla="*/ 519985 h 794837"/>
                <a:gd name="connsiteX28" fmla="*/ 295024 w 958519"/>
                <a:gd name="connsiteY28" fmla="*/ 545307 h 794837"/>
                <a:gd name="connsiteX29" fmla="*/ 196499 w 958519"/>
                <a:gd name="connsiteY29" fmla="*/ 545307 h 794837"/>
                <a:gd name="connsiteX30" fmla="*/ 96134 w 958519"/>
                <a:gd name="connsiteY30" fmla="*/ 545307 h 794837"/>
                <a:gd name="connsiteX31" fmla="*/ 68050 w 958519"/>
                <a:gd name="connsiteY31" fmla="*/ 514460 h 794837"/>
                <a:gd name="connsiteX32" fmla="*/ 93832 w 958519"/>
                <a:gd name="connsiteY32" fmla="*/ 315572 h 794837"/>
                <a:gd name="connsiteX33" fmla="*/ 115471 w 958519"/>
                <a:gd name="connsiteY33" fmla="*/ 294854 h 794837"/>
                <a:gd name="connsiteX34" fmla="*/ 644460 w 958519"/>
                <a:gd name="connsiteY34" fmla="*/ 61896 h 794837"/>
                <a:gd name="connsiteX35" fmla="*/ 804215 w 958519"/>
                <a:gd name="connsiteY35" fmla="*/ 62357 h 794837"/>
                <a:gd name="connsiteX36" fmla="*/ 836443 w 958519"/>
                <a:gd name="connsiteY36" fmla="*/ 90901 h 794837"/>
                <a:gd name="connsiteX37" fmla="*/ 857621 w 958519"/>
                <a:gd name="connsiteY37" fmla="*/ 251118 h 794837"/>
                <a:gd name="connsiteX38" fmla="*/ 841968 w 958519"/>
                <a:gd name="connsiteY38" fmla="*/ 268153 h 794837"/>
                <a:gd name="connsiteX39" fmla="*/ 745746 w 958519"/>
                <a:gd name="connsiteY39" fmla="*/ 268153 h 794837"/>
                <a:gd name="connsiteX40" fmla="*/ 650905 w 958519"/>
                <a:gd name="connsiteY40" fmla="*/ 268153 h 794837"/>
                <a:gd name="connsiteX41" fmla="*/ 631109 w 958519"/>
                <a:gd name="connsiteY41" fmla="*/ 249737 h 794837"/>
                <a:gd name="connsiteX42" fmla="*/ 623282 w 958519"/>
                <a:gd name="connsiteY42" fmla="*/ 83074 h 794837"/>
                <a:gd name="connsiteX43" fmla="*/ 644460 w 958519"/>
                <a:gd name="connsiteY43" fmla="*/ 61896 h 794837"/>
                <a:gd name="connsiteX44" fmla="*/ 390324 w 958519"/>
                <a:gd name="connsiteY44" fmla="*/ 61896 h 794837"/>
                <a:gd name="connsiteX45" fmla="*/ 574941 w 958519"/>
                <a:gd name="connsiteY45" fmla="*/ 61896 h 794837"/>
                <a:gd name="connsiteX46" fmla="*/ 597500 w 958519"/>
                <a:gd name="connsiteY46" fmla="*/ 83074 h 794837"/>
                <a:gd name="connsiteX47" fmla="*/ 605327 w 958519"/>
                <a:gd name="connsiteY47" fmla="*/ 247895 h 794837"/>
                <a:gd name="connsiteX48" fmla="*/ 584609 w 958519"/>
                <a:gd name="connsiteY48" fmla="*/ 268152 h 794837"/>
                <a:gd name="connsiteX49" fmla="*/ 483323 w 958519"/>
                <a:gd name="connsiteY49" fmla="*/ 268152 h 794837"/>
                <a:gd name="connsiteX50" fmla="*/ 377894 w 958519"/>
                <a:gd name="connsiteY50" fmla="*/ 268152 h 794837"/>
                <a:gd name="connsiteX51" fmla="*/ 359478 w 958519"/>
                <a:gd name="connsiteY51" fmla="*/ 249276 h 794837"/>
                <a:gd name="connsiteX52" fmla="*/ 367305 w 958519"/>
                <a:gd name="connsiteY52" fmla="*/ 82614 h 794837"/>
                <a:gd name="connsiteX53" fmla="*/ 390324 w 958519"/>
                <a:gd name="connsiteY53" fmla="*/ 61896 h 794837"/>
                <a:gd name="connsiteX54" fmla="*/ 152302 w 958519"/>
                <a:gd name="connsiteY54" fmla="*/ 61896 h 794837"/>
                <a:gd name="connsiteX55" fmla="*/ 324488 w 958519"/>
                <a:gd name="connsiteY55" fmla="*/ 61896 h 794837"/>
                <a:gd name="connsiteX56" fmla="*/ 341522 w 958519"/>
                <a:gd name="connsiteY56" fmla="*/ 80312 h 794837"/>
                <a:gd name="connsiteX57" fmla="*/ 333696 w 958519"/>
                <a:gd name="connsiteY57" fmla="*/ 250197 h 794837"/>
                <a:gd name="connsiteX58" fmla="*/ 314820 w 958519"/>
                <a:gd name="connsiteY58" fmla="*/ 267692 h 794837"/>
                <a:gd name="connsiteX59" fmla="*/ 216757 w 958519"/>
                <a:gd name="connsiteY59" fmla="*/ 268152 h 794837"/>
                <a:gd name="connsiteX60" fmla="*/ 121916 w 958519"/>
                <a:gd name="connsiteY60" fmla="*/ 268152 h 794837"/>
                <a:gd name="connsiteX61" fmla="*/ 102580 w 958519"/>
                <a:gd name="connsiteY61" fmla="*/ 247435 h 794837"/>
                <a:gd name="connsiteX62" fmla="*/ 123758 w 958519"/>
                <a:gd name="connsiteY62" fmla="*/ 87217 h 794837"/>
                <a:gd name="connsiteX63" fmla="*/ 152302 w 958519"/>
                <a:gd name="connsiteY63" fmla="*/ 61896 h 794837"/>
                <a:gd name="connsiteX64" fmla="*/ 136187 w 958519"/>
                <a:gd name="connsiteY64" fmla="*/ 41639 h 794837"/>
                <a:gd name="connsiteX65" fmla="*/ 101198 w 958519"/>
                <a:gd name="connsiteY65" fmla="*/ 71564 h 794837"/>
                <a:gd name="connsiteX66" fmla="*/ 86465 w 958519"/>
                <a:gd name="connsiteY66" fmla="*/ 182979 h 794837"/>
                <a:gd name="connsiteX67" fmla="*/ 43188 w 958519"/>
                <a:gd name="connsiteY67" fmla="*/ 523209 h 794837"/>
                <a:gd name="connsiteX68" fmla="*/ 80020 w 958519"/>
                <a:gd name="connsiteY68" fmla="*/ 563723 h 794837"/>
                <a:gd name="connsiteX69" fmla="*/ 479180 w 958519"/>
                <a:gd name="connsiteY69" fmla="*/ 563723 h 794837"/>
                <a:gd name="connsiteX70" fmla="*/ 887546 w 958519"/>
                <a:gd name="connsiteY70" fmla="*/ 563263 h 794837"/>
                <a:gd name="connsiteX71" fmla="*/ 917932 w 958519"/>
                <a:gd name="connsiteY71" fmla="*/ 530115 h 794837"/>
                <a:gd name="connsiteX72" fmla="*/ 859462 w 958519"/>
                <a:gd name="connsiteY72" fmla="*/ 73406 h 794837"/>
                <a:gd name="connsiteX73" fmla="*/ 824012 w 958519"/>
                <a:gd name="connsiteY73" fmla="*/ 41639 h 794837"/>
                <a:gd name="connsiteX74" fmla="*/ 136187 w 958519"/>
                <a:gd name="connsiteY74" fmla="*/ 41639 h 794837"/>
                <a:gd name="connsiteX75" fmla="*/ 130202 w 958519"/>
                <a:gd name="connsiteY75" fmla="*/ 204 h 794837"/>
                <a:gd name="connsiteX76" fmla="*/ 342903 w 958519"/>
                <a:gd name="connsiteY76" fmla="*/ 204 h 794837"/>
                <a:gd name="connsiteX77" fmla="*/ 819408 w 958519"/>
                <a:gd name="connsiteY77" fmla="*/ 204 h 794837"/>
                <a:gd name="connsiteX78" fmla="*/ 899976 w 958519"/>
                <a:gd name="connsiteY78" fmla="*/ 71564 h 794837"/>
                <a:gd name="connsiteX79" fmla="*/ 957986 w 958519"/>
                <a:gd name="connsiteY79" fmla="*/ 528272 h 794837"/>
                <a:gd name="connsiteX80" fmla="*/ 904120 w 958519"/>
                <a:gd name="connsiteY80" fmla="*/ 636003 h 794837"/>
                <a:gd name="connsiteX81" fmla="*/ 870051 w 958519"/>
                <a:gd name="connsiteY81" fmla="*/ 643369 h 794837"/>
                <a:gd name="connsiteX82" fmla="*/ 707533 w 958519"/>
                <a:gd name="connsiteY82" fmla="*/ 643369 h 794837"/>
                <a:gd name="connsiteX83" fmla="*/ 536728 w 958519"/>
                <a:gd name="connsiteY83" fmla="*/ 642909 h 794837"/>
                <a:gd name="connsiteX84" fmla="*/ 521995 w 958519"/>
                <a:gd name="connsiteY84" fmla="*/ 661325 h 794837"/>
                <a:gd name="connsiteX85" fmla="*/ 547317 w 958519"/>
                <a:gd name="connsiteY85" fmla="*/ 770898 h 794837"/>
                <a:gd name="connsiteX86" fmla="*/ 531203 w 958519"/>
                <a:gd name="connsiteY86" fmla="*/ 792996 h 794837"/>
                <a:gd name="connsiteX87" fmla="*/ 423932 w 958519"/>
                <a:gd name="connsiteY87" fmla="*/ 792536 h 794837"/>
                <a:gd name="connsiteX88" fmla="*/ 411962 w 958519"/>
                <a:gd name="connsiteY88" fmla="*/ 775502 h 794837"/>
                <a:gd name="connsiteX89" fmla="*/ 436823 w 958519"/>
                <a:gd name="connsiteY89" fmla="*/ 664087 h 794837"/>
                <a:gd name="connsiteX90" fmla="*/ 419789 w 958519"/>
                <a:gd name="connsiteY90" fmla="*/ 643369 h 794837"/>
                <a:gd name="connsiteX91" fmla="*/ 103039 w 958519"/>
                <a:gd name="connsiteY91" fmla="*/ 643369 h 794837"/>
                <a:gd name="connsiteX92" fmla="*/ 832 w 958519"/>
                <a:gd name="connsiteY92" fmla="*/ 528732 h 794837"/>
                <a:gd name="connsiteX93" fmla="*/ 60683 w 958519"/>
                <a:gd name="connsiteY93" fmla="*/ 59594 h 794837"/>
                <a:gd name="connsiteX94" fmla="*/ 130202 w 958519"/>
                <a:gd name="connsiteY94" fmla="*/ 204 h 79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58519" h="794837">
                  <a:moveTo>
                    <a:pt x="652747" y="294854"/>
                  </a:moveTo>
                  <a:cubicBezTo>
                    <a:pt x="717201" y="295314"/>
                    <a:pt x="781657" y="295314"/>
                    <a:pt x="846112" y="294854"/>
                  </a:cubicBezTo>
                  <a:cubicBezTo>
                    <a:pt x="859463" y="294854"/>
                    <a:pt x="864527" y="300379"/>
                    <a:pt x="866369" y="313270"/>
                  </a:cubicBezTo>
                  <a:cubicBezTo>
                    <a:pt x="874656" y="380026"/>
                    <a:pt x="883864" y="446783"/>
                    <a:pt x="892151" y="514000"/>
                  </a:cubicBezTo>
                  <a:cubicBezTo>
                    <a:pt x="894913" y="534257"/>
                    <a:pt x="885705" y="544846"/>
                    <a:pt x="864527" y="544846"/>
                  </a:cubicBezTo>
                  <a:cubicBezTo>
                    <a:pt x="831379" y="545767"/>
                    <a:pt x="797771" y="545307"/>
                    <a:pt x="764623" y="545307"/>
                  </a:cubicBezTo>
                  <a:cubicBezTo>
                    <a:pt x="731014" y="545307"/>
                    <a:pt x="697865" y="544846"/>
                    <a:pt x="664256" y="545307"/>
                  </a:cubicBezTo>
                  <a:cubicBezTo>
                    <a:pt x="650445" y="545307"/>
                    <a:pt x="645380" y="539782"/>
                    <a:pt x="644920" y="526431"/>
                  </a:cubicBezTo>
                  <a:lnTo>
                    <a:pt x="641880" y="465357"/>
                  </a:lnTo>
                  <a:lnTo>
                    <a:pt x="629441" y="467387"/>
                  </a:lnTo>
                  <a:lnTo>
                    <a:pt x="616525" y="466971"/>
                  </a:lnTo>
                  <a:lnTo>
                    <a:pt x="619140" y="519985"/>
                  </a:lnTo>
                  <a:cubicBezTo>
                    <a:pt x="620521" y="544386"/>
                    <a:pt x="618679" y="545767"/>
                    <a:pt x="594278" y="545767"/>
                  </a:cubicBezTo>
                  <a:cubicBezTo>
                    <a:pt x="556987" y="545306"/>
                    <a:pt x="519235" y="545306"/>
                    <a:pt x="481942" y="545306"/>
                  </a:cubicBezTo>
                  <a:cubicBezTo>
                    <a:pt x="444650" y="545306"/>
                    <a:pt x="406898" y="545306"/>
                    <a:pt x="369607" y="545306"/>
                  </a:cubicBezTo>
                  <a:cubicBezTo>
                    <a:pt x="346587" y="545306"/>
                    <a:pt x="344746" y="543925"/>
                    <a:pt x="345666" y="521826"/>
                  </a:cubicBezTo>
                  <a:cubicBezTo>
                    <a:pt x="348889" y="452307"/>
                    <a:pt x="352572" y="382788"/>
                    <a:pt x="355795" y="313269"/>
                  </a:cubicBezTo>
                  <a:cubicBezTo>
                    <a:pt x="356255" y="300839"/>
                    <a:pt x="361320" y="295314"/>
                    <a:pt x="374211" y="295775"/>
                  </a:cubicBezTo>
                  <a:cubicBezTo>
                    <a:pt x="446031" y="296235"/>
                    <a:pt x="518314" y="296235"/>
                    <a:pt x="590135" y="295775"/>
                  </a:cubicBezTo>
                  <a:cubicBezTo>
                    <a:pt x="603946" y="295775"/>
                    <a:pt x="608550" y="301760"/>
                    <a:pt x="609011" y="314651"/>
                  </a:cubicBezTo>
                  <a:lnTo>
                    <a:pt x="616342" y="463262"/>
                  </a:lnTo>
                  <a:lnTo>
                    <a:pt x="641779" y="463326"/>
                  </a:lnTo>
                  <a:lnTo>
                    <a:pt x="634331" y="313730"/>
                  </a:lnTo>
                  <a:cubicBezTo>
                    <a:pt x="633410" y="299918"/>
                    <a:pt x="638935" y="294854"/>
                    <a:pt x="652747" y="294854"/>
                  </a:cubicBezTo>
                  <a:close/>
                  <a:moveTo>
                    <a:pt x="115471" y="294854"/>
                  </a:moveTo>
                  <a:cubicBezTo>
                    <a:pt x="180386" y="295314"/>
                    <a:pt x="245762" y="295314"/>
                    <a:pt x="310677" y="294854"/>
                  </a:cubicBezTo>
                  <a:cubicBezTo>
                    <a:pt x="326331" y="294854"/>
                    <a:pt x="330934" y="300839"/>
                    <a:pt x="330474" y="316032"/>
                  </a:cubicBezTo>
                  <a:cubicBezTo>
                    <a:pt x="326791" y="383710"/>
                    <a:pt x="323568" y="451847"/>
                    <a:pt x="320346" y="519985"/>
                  </a:cubicBezTo>
                  <a:cubicBezTo>
                    <a:pt x="319425" y="543005"/>
                    <a:pt x="317583" y="545307"/>
                    <a:pt x="295024" y="545307"/>
                  </a:cubicBezTo>
                  <a:cubicBezTo>
                    <a:pt x="261876" y="545767"/>
                    <a:pt x="229187" y="545307"/>
                    <a:pt x="196499" y="545307"/>
                  </a:cubicBezTo>
                  <a:cubicBezTo>
                    <a:pt x="162891" y="545307"/>
                    <a:pt x="129743" y="545767"/>
                    <a:pt x="96134" y="545307"/>
                  </a:cubicBezTo>
                  <a:cubicBezTo>
                    <a:pt x="74496" y="545307"/>
                    <a:pt x="65288" y="535638"/>
                    <a:pt x="68050" y="514460"/>
                  </a:cubicBezTo>
                  <a:cubicBezTo>
                    <a:pt x="76337" y="448164"/>
                    <a:pt x="85545" y="381868"/>
                    <a:pt x="93832" y="315572"/>
                  </a:cubicBezTo>
                  <a:cubicBezTo>
                    <a:pt x="95674" y="301760"/>
                    <a:pt x="100278" y="294854"/>
                    <a:pt x="115471" y="294854"/>
                  </a:cubicBezTo>
                  <a:close/>
                  <a:moveTo>
                    <a:pt x="644460" y="61896"/>
                  </a:moveTo>
                  <a:cubicBezTo>
                    <a:pt x="697865" y="62357"/>
                    <a:pt x="750810" y="61896"/>
                    <a:pt x="804215" y="62357"/>
                  </a:cubicBezTo>
                  <a:cubicBezTo>
                    <a:pt x="826314" y="62357"/>
                    <a:pt x="833681" y="68802"/>
                    <a:pt x="836443" y="90901"/>
                  </a:cubicBezTo>
                  <a:cubicBezTo>
                    <a:pt x="843809" y="144306"/>
                    <a:pt x="850255" y="197713"/>
                    <a:pt x="857621" y="251118"/>
                  </a:cubicBezTo>
                  <a:cubicBezTo>
                    <a:pt x="859462" y="264009"/>
                    <a:pt x="853938" y="268153"/>
                    <a:pt x="841968" y="268153"/>
                  </a:cubicBezTo>
                  <a:cubicBezTo>
                    <a:pt x="810201" y="268153"/>
                    <a:pt x="777973" y="268153"/>
                    <a:pt x="745746" y="268153"/>
                  </a:cubicBezTo>
                  <a:cubicBezTo>
                    <a:pt x="713979" y="268153"/>
                    <a:pt x="682672" y="267692"/>
                    <a:pt x="650905" y="268153"/>
                  </a:cubicBezTo>
                  <a:cubicBezTo>
                    <a:pt x="637554" y="268153"/>
                    <a:pt x="631569" y="263088"/>
                    <a:pt x="631109" y="249737"/>
                  </a:cubicBezTo>
                  <a:cubicBezTo>
                    <a:pt x="628807" y="194030"/>
                    <a:pt x="626505" y="138782"/>
                    <a:pt x="623282" y="83074"/>
                  </a:cubicBezTo>
                  <a:cubicBezTo>
                    <a:pt x="622361" y="66500"/>
                    <a:pt x="628807" y="61436"/>
                    <a:pt x="644460" y="61896"/>
                  </a:cubicBezTo>
                  <a:close/>
                  <a:moveTo>
                    <a:pt x="390324" y="61896"/>
                  </a:moveTo>
                  <a:cubicBezTo>
                    <a:pt x="452016" y="62817"/>
                    <a:pt x="513249" y="62817"/>
                    <a:pt x="574941" y="61896"/>
                  </a:cubicBezTo>
                  <a:cubicBezTo>
                    <a:pt x="591055" y="61896"/>
                    <a:pt x="597040" y="67881"/>
                    <a:pt x="597500" y="83074"/>
                  </a:cubicBezTo>
                  <a:cubicBezTo>
                    <a:pt x="599802" y="137861"/>
                    <a:pt x="602564" y="193109"/>
                    <a:pt x="605327" y="247895"/>
                  </a:cubicBezTo>
                  <a:cubicBezTo>
                    <a:pt x="606247" y="263549"/>
                    <a:pt x="599802" y="268152"/>
                    <a:pt x="584609" y="268152"/>
                  </a:cubicBezTo>
                  <a:cubicBezTo>
                    <a:pt x="551461" y="267692"/>
                    <a:pt x="517392" y="268152"/>
                    <a:pt x="483323" y="268152"/>
                  </a:cubicBezTo>
                  <a:cubicBezTo>
                    <a:pt x="448333" y="268152"/>
                    <a:pt x="412883" y="267692"/>
                    <a:pt x="377894" y="268152"/>
                  </a:cubicBezTo>
                  <a:cubicBezTo>
                    <a:pt x="364082" y="268152"/>
                    <a:pt x="358557" y="263088"/>
                    <a:pt x="359478" y="249276"/>
                  </a:cubicBezTo>
                  <a:cubicBezTo>
                    <a:pt x="362240" y="193569"/>
                    <a:pt x="365003" y="138321"/>
                    <a:pt x="367305" y="82614"/>
                  </a:cubicBezTo>
                  <a:cubicBezTo>
                    <a:pt x="367765" y="66961"/>
                    <a:pt x="374671" y="61436"/>
                    <a:pt x="390324" y="61896"/>
                  </a:cubicBezTo>
                  <a:close/>
                  <a:moveTo>
                    <a:pt x="152302" y="61896"/>
                  </a:moveTo>
                  <a:cubicBezTo>
                    <a:pt x="209851" y="61896"/>
                    <a:pt x="266939" y="61896"/>
                    <a:pt x="324488" y="61896"/>
                  </a:cubicBezTo>
                  <a:cubicBezTo>
                    <a:pt x="337379" y="61896"/>
                    <a:pt x="342443" y="67881"/>
                    <a:pt x="341522" y="80312"/>
                  </a:cubicBezTo>
                  <a:cubicBezTo>
                    <a:pt x="338760" y="136940"/>
                    <a:pt x="335998" y="193569"/>
                    <a:pt x="333696" y="250197"/>
                  </a:cubicBezTo>
                  <a:cubicBezTo>
                    <a:pt x="333235" y="262627"/>
                    <a:pt x="327711" y="267692"/>
                    <a:pt x="314820" y="267692"/>
                  </a:cubicBezTo>
                  <a:cubicBezTo>
                    <a:pt x="282592" y="268152"/>
                    <a:pt x="249905" y="268152"/>
                    <a:pt x="216757" y="268152"/>
                  </a:cubicBezTo>
                  <a:cubicBezTo>
                    <a:pt x="184990" y="268152"/>
                    <a:pt x="153683" y="267692"/>
                    <a:pt x="121916" y="268152"/>
                  </a:cubicBezTo>
                  <a:cubicBezTo>
                    <a:pt x="106723" y="268613"/>
                    <a:pt x="100738" y="263088"/>
                    <a:pt x="102580" y="247435"/>
                  </a:cubicBezTo>
                  <a:cubicBezTo>
                    <a:pt x="109946" y="194029"/>
                    <a:pt x="116852" y="140623"/>
                    <a:pt x="123758" y="87217"/>
                  </a:cubicBezTo>
                  <a:cubicBezTo>
                    <a:pt x="126060" y="71104"/>
                    <a:pt x="135267" y="61896"/>
                    <a:pt x="152302" y="61896"/>
                  </a:cubicBezTo>
                  <a:close/>
                  <a:moveTo>
                    <a:pt x="136187" y="41639"/>
                  </a:moveTo>
                  <a:cubicBezTo>
                    <a:pt x="112247" y="41639"/>
                    <a:pt x="104420" y="48084"/>
                    <a:pt x="101198" y="71564"/>
                  </a:cubicBezTo>
                  <a:cubicBezTo>
                    <a:pt x="95673" y="108396"/>
                    <a:pt x="91069" y="145687"/>
                    <a:pt x="86465" y="182979"/>
                  </a:cubicBezTo>
                  <a:cubicBezTo>
                    <a:pt x="72193" y="296696"/>
                    <a:pt x="57461" y="409953"/>
                    <a:pt x="43188" y="523209"/>
                  </a:cubicBezTo>
                  <a:cubicBezTo>
                    <a:pt x="38584" y="556817"/>
                    <a:pt x="45951" y="563723"/>
                    <a:pt x="80020" y="563723"/>
                  </a:cubicBezTo>
                  <a:cubicBezTo>
                    <a:pt x="213073" y="563723"/>
                    <a:pt x="346125" y="563723"/>
                    <a:pt x="479180" y="563723"/>
                  </a:cubicBezTo>
                  <a:cubicBezTo>
                    <a:pt x="615455" y="563723"/>
                    <a:pt x="751270" y="563723"/>
                    <a:pt x="887546" y="563263"/>
                  </a:cubicBezTo>
                  <a:cubicBezTo>
                    <a:pt x="912407" y="563263"/>
                    <a:pt x="921155" y="554055"/>
                    <a:pt x="917932" y="530115"/>
                  </a:cubicBezTo>
                  <a:cubicBezTo>
                    <a:pt x="898595" y="377725"/>
                    <a:pt x="878799" y="225795"/>
                    <a:pt x="859462" y="73406"/>
                  </a:cubicBezTo>
                  <a:cubicBezTo>
                    <a:pt x="856240" y="49005"/>
                    <a:pt x="848413" y="41639"/>
                    <a:pt x="824012" y="41639"/>
                  </a:cubicBezTo>
                  <a:cubicBezTo>
                    <a:pt x="594738" y="41639"/>
                    <a:pt x="365463" y="41639"/>
                    <a:pt x="136187" y="41639"/>
                  </a:cubicBezTo>
                  <a:close/>
                  <a:moveTo>
                    <a:pt x="130202" y="204"/>
                  </a:moveTo>
                  <a:cubicBezTo>
                    <a:pt x="201102" y="-257"/>
                    <a:pt x="272002" y="204"/>
                    <a:pt x="342903" y="204"/>
                  </a:cubicBezTo>
                  <a:cubicBezTo>
                    <a:pt x="501738" y="204"/>
                    <a:pt x="660573" y="204"/>
                    <a:pt x="819408" y="204"/>
                  </a:cubicBezTo>
                  <a:cubicBezTo>
                    <a:pt x="869130" y="204"/>
                    <a:pt x="893991" y="22302"/>
                    <a:pt x="899976" y="71564"/>
                  </a:cubicBezTo>
                  <a:cubicBezTo>
                    <a:pt x="919313" y="223954"/>
                    <a:pt x="938649" y="376343"/>
                    <a:pt x="957986" y="528272"/>
                  </a:cubicBezTo>
                  <a:cubicBezTo>
                    <a:pt x="962590" y="566024"/>
                    <a:pt x="936808" y="617588"/>
                    <a:pt x="904120" y="636003"/>
                  </a:cubicBezTo>
                  <a:cubicBezTo>
                    <a:pt x="893531" y="641988"/>
                    <a:pt x="882021" y="643369"/>
                    <a:pt x="870051" y="643369"/>
                  </a:cubicBezTo>
                  <a:cubicBezTo>
                    <a:pt x="816646" y="643369"/>
                    <a:pt x="761859" y="643369"/>
                    <a:pt x="707533" y="643369"/>
                  </a:cubicBezTo>
                  <a:cubicBezTo>
                    <a:pt x="650445" y="643369"/>
                    <a:pt x="593817" y="643830"/>
                    <a:pt x="536728" y="642909"/>
                  </a:cubicBezTo>
                  <a:cubicBezTo>
                    <a:pt x="521995" y="642909"/>
                    <a:pt x="518312" y="647053"/>
                    <a:pt x="521995" y="661325"/>
                  </a:cubicBezTo>
                  <a:cubicBezTo>
                    <a:pt x="530743" y="697696"/>
                    <a:pt x="538109" y="734527"/>
                    <a:pt x="547317" y="770898"/>
                  </a:cubicBezTo>
                  <a:cubicBezTo>
                    <a:pt x="551461" y="786551"/>
                    <a:pt x="546857" y="792076"/>
                    <a:pt x="531203" y="792996"/>
                  </a:cubicBezTo>
                  <a:cubicBezTo>
                    <a:pt x="495293" y="795298"/>
                    <a:pt x="459843" y="795759"/>
                    <a:pt x="423932" y="792536"/>
                  </a:cubicBezTo>
                  <a:cubicBezTo>
                    <a:pt x="411502" y="791615"/>
                    <a:pt x="409200" y="786551"/>
                    <a:pt x="411962" y="775502"/>
                  </a:cubicBezTo>
                  <a:cubicBezTo>
                    <a:pt x="420709" y="738210"/>
                    <a:pt x="428536" y="701379"/>
                    <a:pt x="436823" y="664087"/>
                  </a:cubicBezTo>
                  <a:cubicBezTo>
                    <a:pt x="441427" y="644290"/>
                    <a:pt x="440506" y="643369"/>
                    <a:pt x="419789" y="643369"/>
                  </a:cubicBezTo>
                  <a:cubicBezTo>
                    <a:pt x="314358" y="643369"/>
                    <a:pt x="208929" y="643369"/>
                    <a:pt x="103039" y="643369"/>
                  </a:cubicBezTo>
                  <a:cubicBezTo>
                    <a:pt x="41347" y="643369"/>
                    <a:pt x="-6994" y="589964"/>
                    <a:pt x="832" y="528732"/>
                  </a:cubicBezTo>
                  <a:cubicBezTo>
                    <a:pt x="20168" y="372199"/>
                    <a:pt x="40426" y="216127"/>
                    <a:pt x="60683" y="59594"/>
                  </a:cubicBezTo>
                  <a:cubicBezTo>
                    <a:pt x="65287" y="24144"/>
                    <a:pt x="93371" y="664"/>
                    <a:pt x="130202" y="204"/>
                  </a:cubicBezTo>
                  <a:close/>
                </a:path>
              </a:pathLst>
            </a:custGeom>
            <a:solidFill>
              <a:schemeClr val="accent2"/>
            </a:solidFill>
            <a:ln w="4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3593508" y="4427305"/>
              <a:ext cx="369266" cy="306207"/>
            </a:xfrm>
            <a:custGeom>
              <a:avLst/>
              <a:gdLst>
                <a:gd name="connsiteX0" fmla="*/ 652747 w 958519"/>
                <a:gd name="connsiteY0" fmla="*/ 294854 h 794837"/>
                <a:gd name="connsiteX1" fmla="*/ 846112 w 958519"/>
                <a:gd name="connsiteY1" fmla="*/ 294854 h 794837"/>
                <a:gd name="connsiteX2" fmla="*/ 866369 w 958519"/>
                <a:gd name="connsiteY2" fmla="*/ 313270 h 794837"/>
                <a:gd name="connsiteX3" fmla="*/ 892151 w 958519"/>
                <a:gd name="connsiteY3" fmla="*/ 514000 h 794837"/>
                <a:gd name="connsiteX4" fmla="*/ 864527 w 958519"/>
                <a:gd name="connsiteY4" fmla="*/ 544846 h 794837"/>
                <a:gd name="connsiteX5" fmla="*/ 764623 w 958519"/>
                <a:gd name="connsiteY5" fmla="*/ 545307 h 794837"/>
                <a:gd name="connsiteX6" fmla="*/ 664256 w 958519"/>
                <a:gd name="connsiteY6" fmla="*/ 545307 h 794837"/>
                <a:gd name="connsiteX7" fmla="*/ 644920 w 958519"/>
                <a:gd name="connsiteY7" fmla="*/ 526431 h 794837"/>
                <a:gd name="connsiteX8" fmla="*/ 641880 w 958519"/>
                <a:gd name="connsiteY8" fmla="*/ 465357 h 794837"/>
                <a:gd name="connsiteX9" fmla="*/ 629441 w 958519"/>
                <a:gd name="connsiteY9" fmla="*/ 467387 h 794837"/>
                <a:gd name="connsiteX10" fmla="*/ 616525 w 958519"/>
                <a:gd name="connsiteY10" fmla="*/ 466971 h 794837"/>
                <a:gd name="connsiteX11" fmla="*/ 619140 w 958519"/>
                <a:gd name="connsiteY11" fmla="*/ 519985 h 794837"/>
                <a:gd name="connsiteX12" fmla="*/ 594278 w 958519"/>
                <a:gd name="connsiteY12" fmla="*/ 545767 h 794837"/>
                <a:gd name="connsiteX13" fmla="*/ 481942 w 958519"/>
                <a:gd name="connsiteY13" fmla="*/ 545306 h 794837"/>
                <a:gd name="connsiteX14" fmla="*/ 369607 w 958519"/>
                <a:gd name="connsiteY14" fmla="*/ 545306 h 794837"/>
                <a:gd name="connsiteX15" fmla="*/ 345666 w 958519"/>
                <a:gd name="connsiteY15" fmla="*/ 521826 h 794837"/>
                <a:gd name="connsiteX16" fmla="*/ 355795 w 958519"/>
                <a:gd name="connsiteY16" fmla="*/ 313269 h 794837"/>
                <a:gd name="connsiteX17" fmla="*/ 374211 w 958519"/>
                <a:gd name="connsiteY17" fmla="*/ 295775 h 794837"/>
                <a:gd name="connsiteX18" fmla="*/ 590135 w 958519"/>
                <a:gd name="connsiteY18" fmla="*/ 295775 h 794837"/>
                <a:gd name="connsiteX19" fmla="*/ 609011 w 958519"/>
                <a:gd name="connsiteY19" fmla="*/ 314651 h 794837"/>
                <a:gd name="connsiteX20" fmla="*/ 616342 w 958519"/>
                <a:gd name="connsiteY20" fmla="*/ 463262 h 794837"/>
                <a:gd name="connsiteX21" fmla="*/ 641779 w 958519"/>
                <a:gd name="connsiteY21" fmla="*/ 463326 h 794837"/>
                <a:gd name="connsiteX22" fmla="*/ 634331 w 958519"/>
                <a:gd name="connsiteY22" fmla="*/ 313730 h 794837"/>
                <a:gd name="connsiteX23" fmla="*/ 652747 w 958519"/>
                <a:gd name="connsiteY23" fmla="*/ 294854 h 794837"/>
                <a:gd name="connsiteX24" fmla="*/ 115471 w 958519"/>
                <a:gd name="connsiteY24" fmla="*/ 294854 h 794837"/>
                <a:gd name="connsiteX25" fmla="*/ 310677 w 958519"/>
                <a:gd name="connsiteY25" fmla="*/ 294854 h 794837"/>
                <a:gd name="connsiteX26" fmla="*/ 330474 w 958519"/>
                <a:gd name="connsiteY26" fmla="*/ 316032 h 794837"/>
                <a:gd name="connsiteX27" fmla="*/ 320346 w 958519"/>
                <a:gd name="connsiteY27" fmla="*/ 519985 h 794837"/>
                <a:gd name="connsiteX28" fmla="*/ 295024 w 958519"/>
                <a:gd name="connsiteY28" fmla="*/ 545307 h 794837"/>
                <a:gd name="connsiteX29" fmla="*/ 196499 w 958519"/>
                <a:gd name="connsiteY29" fmla="*/ 545307 h 794837"/>
                <a:gd name="connsiteX30" fmla="*/ 96134 w 958519"/>
                <a:gd name="connsiteY30" fmla="*/ 545307 h 794837"/>
                <a:gd name="connsiteX31" fmla="*/ 68050 w 958519"/>
                <a:gd name="connsiteY31" fmla="*/ 514460 h 794837"/>
                <a:gd name="connsiteX32" fmla="*/ 93832 w 958519"/>
                <a:gd name="connsiteY32" fmla="*/ 315572 h 794837"/>
                <a:gd name="connsiteX33" fmla="*/ 115471 w 958519"/>
                <a:gd name="connsiteY33" fmla="*/ 294854 h 794837"/>
                <a:gd name="connsiteX34" fmla="*/ 644460 w 958519"/>
                <a:gd name="connsiteY34" fmla="*/ 61896 h 794837"/>
                <a:gd name="connsiteX35" fmla="*/ 804215 w 958519"/>
                <a:gd name="connsiteY35" fmla="*/ 62357 h 794837"/>
                <a:gd name="connsiteX36" fmla="*/ 836443 w 958519"/>
                <a:gd name="connsiteY36" fmla="*/ 90901 h 794837"/>
                <a:gd name="connsiteX37" fmla="*/ 857621 w 958519"/>
                <a:gd name="connsiteY37" fmla="*/ 251118 h 794837"/>
                <a:gd name="connsiteX38" fmla="*/ 841968 w 958519"/>
                <a:gd name="connsiteY38" fmla="*/ 268153 h 794837"/>
                <a:gd name="connsiteX39" fmla="*/ 745746 w 958519"/>
                <a:gd name="connsiteY39" fmla="*/ 268153 h 794837"/>
                <a:gd name="connsiteX40" fmla="*/ 650905 w 958519"/>
                <a:gd name="connsiteY40" fmla="*/ 268153 h 794837"/>
                <a:gd name="connsiteX41" fmla="*/ 631109 w 958519"/>
                <a:gd name="connsiteY41" fmla="*/ 249737 h 794837"/>
                <a:gd name="connsiteX42" fmla="*/ 623282 w 958519"/>
                <a:gd name="connsiteY42" fmla="*/ 83074 h 794837"/>
                <a:gd name="connsiteX43" fmla="*/ 644460 w 958519"/>
                <a:gd name="connsiteY43" fmla="*/ 61896 h 794837"/>
                <a:gd name="connsiteX44" fmla="*/ 390324 w 958519"/>
                <a:gd name="connsiteY44" fmla="*/ 61896 h 794837"/>
                <a:gd name="connsiteX45" fmla="*/ 574941 w 958519"/>
                <a:gd name="connsiteY45" fmla="*/ 61896 h 794837"/>
                <a:gd name="connsiteX46" fmla="*/ 597500 w 958519"/>
                <a:gd name="connsiteY46" fmla="*/ 83074 h 794837"/>
                <a:gd name="connsiteX47" fmla="*/ 605327 w 958519"/>
                <a:gd name="connsiteY47" fmla="*/ 247895 h 794837"/>
                <a:gd name="connsiteX48" fmla="*/ 584609 w 958519"/>
                <a:gd name="connsiteY48" fmla="*/ 268152 h 794837"/>
                <a:gd name="connsiteX49" fmla="*/ 483323 w 958519"/>
                <a:gd name="connsiteY49" fmla="*/ 268152 h 794837"/>
                <a:gd name="connsiteX50" fmla="*/ 377894 w 958519"/>
                <a:gd name="connsiteY50" fmla="*/ 268152 h 794837"/>
                <a:gd name="connsiteX51" fmla="*/ 359478 w 958519"/>
                <a:gd name="connsiteY51" fmla="*/ 249276 h 794837"/>
                <a:gd name="connsiteX52" fmla="*/ 367305 w 958519"/>
                <a:gd name="connsiteY52" fmla="*/ 82614 h 794837"/>
                <a:gd name="connsiteX53" fmla="*/ 390324 w 958519"/>
                <a:gd name="connsiteY53" fmla="*/ 61896 h 794837"/>
                <a:gd name="connsiteX54" fmla="*/ 152302 w 958519"/>
                <a:gd name="connsiteY54" fmla="*/ 61896 h 794837"/>
                <a:gd name="connsiteX55" fmla="*/ 324488 w 958519"/>
                <a:gd name="connsiteY55" fmla="*/ 61896 h 794837"/>
                <a:gd name="connsiteX56" fmla="*/ 341522 w 958519"/>
                <a:gd name="connsiteY56" fmla="*/ 80312 h 794837"/>
                <a:gd name="connsiteX57" fmla="*/ 333696 w 958519"/>
                <a:gd name="connsiteY57" fmla="*/ 250197 h 794837"/>
                <a:gd name="connsiteX58" fmla="*/ 314820 w 958519"/>
                <a:gd name="connsiteY58" fmla="*/ 267692 h 794837"/>
                <a:gd name="connsiteX59" fmla="*/ 216757 w 958519"/>
                <a:gd name="connsiteY59" fmla="*/ 268152 h 794837"/>
                <a:gd name="connsiteX60" fmla="*/ 121916 w 958519"/>
                <a:gd name="connsiteY60" fmla="*/ 268152 h 794837"/>
                <a:gd name="connsiteX61" fmla="*/ 102580 w 958519"/>
                <a:gd name="connsiteY61" fmla="*/ 247435 h 794837"/>
                <a:gd name="connsiteX62" fmla="*/ 123758 w 958519"/>
                <a:gd name="connsiteY62" fmla="*/ 87217 h 794837"/>
                <a:gd name="connsiteX63" fmla="*/ 152302 w 958519"/>
                <a:gd name="connsiteY63" fmla="*/ 61896 h 794837"/>
                <a:gd name="connsiteX64" fmla="*/ 136187 w 958519"/>
                <a:gd name="connsiteY64" fmla="*/ 41639 h 794837"/>
                <a:gd name="connsiteX65" fmla="*/ 101198 w 958519"/>
                <a:gd name="connsiteY65" fmla="*/ 71564 h 794837"/>
                <a:gd name="connsiteX66" fmla="*/ 86465 w 958519"/>
                <a:gd name="connsiteY66" fmla="*/ 182979 h 794837"/>
                <a:gd name="connsiteX67" fmla="*/ 43188 w 958519"/>
                <a:gd name="connsiteY67" fmla="*/ 523209 h 794837"/>
                <a:gd name="connsiteX68" fmla="*/ 80020 w 958519"/>
                <a:gd name="connsiteY68" fmla="*/ 563723 h 794837"/>
                <a:gd name="connsiteX69" fmla="*/ 479180 w 958519"/>
                <a:gd name="connsiteY69" fmla="*/ 563723 h 794837"/>
                <a:gd name="connsiteX70" fmla="*/ 887546 w 958519"/>
                <a:gd name="connsiteY70" fmla="*/ 563263 h 794837"/>
                <a:gd name="connsiteX71" fmla="*/ 917932 w 958519"/>
                <a:gd name="connsiteY71" fmla="*/ 530115 h 794837"/>
                <a:gd name="connsiteX72" fmla="*/ 859462 w 958519"/>
                <a:gd name="connsiteY72" fmla="*/ 73406 h 794837"/>
                <a:gd name="connsiteX73" fmla="*/ 824012 w 958519"/>
                <a:gd name="connsiteY73" fmla="*/ 41639 h 794837"/>
                <a:gd name="connsiteX74" fmla="*/ 136187 w 958519"/>
                <a:gd name="connsiteY74" fmla="*/ 41639 h 794837"/>
                <a:gd name="connsiteX75" fmla="*/ 130202 w 958519"/>
                <a:gd name="connsiteY75" fmla="*/ 204 h 794837"/>
                <a:gd name="connsiteX76" fmla="*/ 342903 w 958519"/>
                <a:gd name="connsiteY76" fmla="*/ 204 h 794837"/>
                <a:gd name="connsiteX77" fmla="*/ 819408 w 958519"/>
                <a:gd name="connsiteY77" fmla="*/ 204 h 794837"/>
                <a:gd name="connsiteX78" fmla="*/ 899976 w 958519"/>
                <a:gd name="connsiteY78" fmla="*/ 71564 h 794837"/>
                <a:gd name="connsiteX79" fmla="*/ 957986 w 958519"/>
                <a:gd name="connsiteY79" fmla="*/ 528272 h 794837"/>
                <a:gd name="connsiteX80" fmla="*/ 904120 w 958519"/>
                <a:gd name="connsiteY80" fmla="*/ 636003 h 794837"/>
                <a:gd name="connsiteX81" fmla="*/ 870051 w 958519"/>
                <a:gd name="connsiteY81" fmla="*/ 643369 h 794837"/>
                <a:gd name="connsiteX82" fmla="*/ 707533 w 958519"/>
                <a:gd name="connsiteY82" fmla="*/ 643369 h 794837"/>
                <a:gd name="connsiteX83" fmla="*/ 536728 w 958519"/>
                <a:gd name="connsiteY83" fmla="*/ 642909 h 794837"/>
                <a:gd name="connsiteX84" fmla="*/ 521995 w 958519"/>
                <a:gd name="connsiteY84" fmla="*/ 661325 h 794837"/>
                <a:gd name="connsiteX85" fmla="*/ 547317 w 958519"/>
                <a:gd name="connsiteY85" fmla="*/ 770898 h 794837"/>
                <a:gd name="connsiteX86" fmla="*/ 531203 w 958519"/>
                <a:gd name="connsiteY86" fmla="*/ 792996 h 794837"/>
                <a:gd name="connsiteX87" fmla="*/ 423932 w 958519"/>
                <a:gd name="connsiteY87" fmla="*/ 792536 h 794837"/>
                <a:gd name="connsiteX88" fmla="*/ 411962 w 958519"/>
                <a:gd name="connsiteY88" fmla="*/ 775502 h 794837"/>
                <a:gd name="connsiteX89" fmla="*/ 436823 w 958519"/>
                <a:gd name="connsiteY89" fmla="*/ 664087 h 794837"/>
                <a:gd name="connsiteX90" fmla="*/ 419789 w 958519"/>
                <a:gd name="connsiteY90" fmla="*/ 643369 h 794837"/>
                <a:gd name="connsiteX91" fmla="*/ 103039 w 958519"/>
                <a:gd name="connsiteY91" fmla="*/ 643369 h 794837"/>
                <a:gd name="connsiteX92" fmla="*/ 832 w 958519"/>
                <a:gd name="connsiteY92" fmla="*/ 528732 h 794837"/>
                <a:gd name="connsiteX93" fmla="*/ 60683 w 958519"/>
                <a:gd name="connsiteY93" fmla="*/ 59594 h 794837"/>
                <a:gd name="connsiteX94" fmla="*/ 130202 w 958519"/>
                <a:gd name="connsiteY94" fmla="*/ 204 h 79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58519" h="794837">
                  <a:moveTo>
                    <a:pt x="652747" y="294854"/>
                  </a:moveTo>
                  <a:cubicBezTo>
                    <a:pt x="717201" y="295314"/>
                    <a:pt x="781657" y="295314"/>
                    <a:pt x="846112" y="294854"/>
                  </a:cubicBezTo>
                  <a:cubicBezTo>
                    <a:pt x="859463" y="294854"/>
                    <a:pt x="864527" y="300379"/>
                    <a:pt x="866369" y="313270"/>
                  </a:cubicBezTo>
                  <a:cubicBezTo>
                    <a:pt x="874656" y="380026"/>
                    <a:pt x="883864" y="446783"/>
                    <a:pt x="892151" y="514000"/>
                  </a:cubicBezTo>
                  <a:cubicBezTo>
                    <a:pt x="894913" y="534257"/>
                    <a:pt x="885705" y="544846"/>
                    <a:pt x="864527" y="544846"/>
                  </a:cubicBezTo>
                  <a:cubicBezTo>
                    <a:pt x="831379" y="545767"/>
                    <a:pt x="797771" y="545307"/>
                    <a:pt x="764623" y="545307"/>
                  </a:cubicBezTo>
                  <a:cubicBezTo>
                    <a:pt x="731014" y="545307"/>
                    <a:pt x="697865" y="544846"/>
                    <a:pt x="664256" y="545307"/>
                  </a:cubicBezTo>
                  <a:cubicBezTo>
                    <a:pt x="650445" y="545307"/>
                    <a:pt x="645380" y="539782"/>
                    <a:pt x="644920" y="526431"/>
                  </a:cubicBezTo>
                  <a:lnTo>
                    <a:pt x="641880" y="465357"/>
                  </a:lnTo>
                  <a:lnTo>
                    <a:pt x="629441" y="467387"/>
                  </a:lnTo>
                  <a:lnTo>
                    <a:pt x="616525" y="466971"/>
                  </a:lnTo>
                  <a:lnTo>
                    <a:pt x="619140" y="519985"/>
                  </a:lnTo>
                  <a:cubicBezTo>
                    <a:pt x="620521" y="544386"/>
                    <a:pt x="618679" y="545767"/>
                    <a:pt x="594278" y="545767"/>
                  </a:cubicBezTo>
                  <a:cubicBezTo>
                    <a:pt x="556987" y="545306"/>
                    <a:pt x="519235" y="545306"/>
                    <a:pt x="481942" y="545306"/>
                  </a:cubicBezTo>
                  <a:cubicBezTo>
                    <a:pt x="444650" y="545306"/>
                    <a:pt x="406898" y="545306"/>
                    <a:pt x="369607" y="545306"/>
                  </a:cubicBezTo>
                  <a:cubicBezTo>
                    <a:pt x="346587" y="545306"/>
                    <a:pt x="344746" y="543925"/>
                    <a:pt x="345666" y="521826"/>
                  </a:cubicBezTo>
                  <a:cubicBezTo>
                    <a:pt x="348889" y="452307"/>
                    <a:pt x="352572" y="382788"/>
                    <a:pt x="355795" y="313269"/>
                  </a:cubicBezTo>
                  <a:cubicBezTo>
                    <a:pt x="356255" y="300839"/>
                    <a:pt x="361320" y="295314"/>
                    <a:pt x="374211" y="295775"/>
                  </a:cubicBezTo>
                  <a:cubicBezTo>
                    <a:pt x="446031" y="296235"/>
                    <a:pt x="518314" y="296235"/>
                    <a:pt x="590135" y="295775"/>
                  </a:cubicBezTo>
                  <a:cubicBezTo>
                    <a:pt x="603946" y="295775"/>
                    <a:pt x="608550" y="301760"/>
                    <a:pt x="609011" y="314651"/>
                  </a:cubicBezTo>
                  <a:lnTo>
                    <a:pt x="616342" y="463262"/>
                  </a:lnTo>
                  <a:lnTo>
                    <a:pt x="641779" y="463326"/>
                  </a:lnTo>
                  <a:lnTo>
                    <a:pt x="634331" y="313730"/>
                  </a:lnTo>
                  <a:cubicBezTo>
                    <a:pt x="633410" y="299918"/>
                    <a:pt x="638935" y="294854"/>
                    <a:pt x="652747" y="294854"/>
                  </a:cubicBezTo>
                  <a:close/>
                  <a:moveTo>
                    <a:pt x="115471" y="294854"/>
                  </a:moveTo>
                  <a:cubicBezTo>
                    <a:pt x="180386" y="295314"/>
                    <a:pt x="245762" y="295314"/>
                    <a:pt x="310677" y="294854"/>
                  </a:cubicBezTo>
                  <a:cubicBezTo>
                    <a:pt x="326331" y="294854"/>
                    <a:pt x="330934" y="300839"/>
                    <a:pt x="330474" y="316032"/>
                  </a:cubicBezTo>
                  <a:cubicBezTo>
                    <a:pt x="326791" y="383710"/>
                    <a:pt x="323568" y="451847"/>
                    <a:pt x="320346" y="519985"/>
                  </a:cubicBezTo>
                  <a:cubicBezTo>
                    <a:pt x="319425" y="543005"/>
                    <a:pt x="317583" y="545307"/>
                    <a:pt x="295024" y="545307"/>
                  </a:cubicBezTo>
                  <a:cubicBezTo>
                    <a:pt x="261876" y="545767"/>
                    <a:pt x="229187" y="545307"/>
                    <a:pt x="196499" y="545307"/>
                  </a:cubicBezTo>
                  <a:cubicBezTo>
                    <a:pt x="162891" y="545307"/>
                    <a:pt x="129743" y="545767"/>
                    <a:pt x="96134" y="545307"/>
                  </a:cubicBezTo>
                  <a:cubicBezTo>
                    <a:pt x="74496" y="545307"/>
                    <a:pt x="65288" y="535638"/>
                    <a:pt x="68050" y="514460"/>
                  </a:cubicBezTo>
                  <a:cubicBezTo>
                    <a:pt x="76337" y="448164"/>
                    <a:pt x="85545" y="381868"/>
                    <a:pt x="93832" y="315572"/>
                  </a:cubicBezTo>
                  <a:cubicBezTo>
                    <a:pt x="95674" y="301760"/>
                    <a:pt x="100278" y="294854"/>
                    <a:pt x="115471" y="294854"/>
                  </a:cubicBezTo>
                  <a:close/>
                  <a:moveTo>
                    <a:pt x="644460" y="61896"/>
                  </a:moveTo>
                  <a:cubicBezTo>
                    <a:pt x="697865" y="62357"/>
                    <a:pt x="750810" y="61896"/>
                    <a:pt x="804215" y="62357"/>
                  </a:cubicBezTo>
                  <a:cubicBezTo>
                    <a:pt x="826314" y="62357"/>
                    <a:pt x="833681" y="68802"/>
                    <a:pt x="836443" y="90901"/>
                  </a:cubicBezTo>
                  <a:cubicBezTo>
                    <a:pt x="843809" y="144306"/>
                    <a:pt x="850255" y="197713"/>
                    <a:pt x="857621" y="251118"/>
                  </a:cubicBezTo>
                  <a:cubicBezTo>
                    <a:pt x="859462" y="264009"/>
                    <a:pt x="853938" y="268153"/>
                    <a:pt x="841968" y="268153"/>
                  </a:cubicBezTo>
                  <a:cubicBezTo>
                    <a:pt x="810201" y="268153"/>
                    <a:pt x="777973" y="268153"/>
                    <a:pt x="745746" y="268153"/>
                  </a:cubicBezTo>
                  <a:cubicBezTo>
                    <a:pt x="713979" y="268153"/>
                    <a:pt x="682672" y="267692"/>
                    <a:pt x="650905" y="268153"/>
                  </a:cubicBezTo>
                  <a:cubicBezTo>
                    <a:pt x="637554" y="268153"/>
                    <a:pt x="631569" y="263088"/>
                    <a:pt x="631109" y="249737"/>
                  </a:cubicBezTo>
                  <a:cubicBezTo>
                    <a:pt x="628807" y="194030"/>
                    <a:pt x="626505" y="138782"/>
                    <a:pt x="623282" y="83074"/>
                  </a:cubicBezTo>
                  <a:cubicBezTo>
                    <a:pt x="622361" y="66500"/>
                    <a:pt x="628807" y="61436"/>
                    <a:pt x="644460" y="61896"/>
                  </a:cubicBezTo>
                  <a:close/>
                  <a:moveTo>
                    <a:pt x="390324" y="61896"/>
                  </a:moveTo>
                  <a:cubicBezTo>
                    <a:pt x="452016" y="62817"/>
                    <a:pt x="513249" y="62817"/>
                    <a:pt x="574941" y="61896"/>
                  </a:cubicBezTo>
                  <a:cubicBezTo>
                    <a:pt x="591055" y="61896"/>
                    <a:pt x="597040" y="67881"/>
                    <a:pt x="597500" y="83074"/>
                  </a:cubicBezTo>
                  <a:cubicBezTo>
                    <a:pt x="599802" y="137861"/>
                    <a:pt x="602564" y="193109"/>
                    <a:pt x="605327" y="247895"/>
                  </a:cubicBezTo>
                  <a:cubicBezTo>
                    <a:pt x="606247" y="263549"/>
                    <a:pt x="599802" y="268152"/>
                    <a:pt x="584609" y="268152"/>
                  </a:cubicBezTo>
                  <a:cubicBezTo>
                    <a:pt x="551461" y="267692"/>
                    <a:pt x="517392" y="268152"/>
                    <a:pt x="483323" y="268152"/>
                  </a:cubicBezTo>
                  <a:cubicBezTo>
                    <a:pt x="448333" y="268152"/>
                    <a:pt x="412883" y="267692"/>
                    <a:pt x="377894" y="268152"/>
                  </a:cubicBezTo>
                  <a:cubicBezTo>
                    <a:pt x="364082" y="268152"/>
                    <a:pt x="358557" y="263088"/>
                    <a:pt x="359478" y="249276"/>
                  </a:cubicBezTo>
                  <a:cubicBezTo>
                    <a:pt x="362240" y="193569"/>
                    <a:pt x="365003" y="138321"/>
                    <a:pt x="367305" y="82614"/>
                  </a:cubicBezTo>
                  <a:cubicBezTo>
                    <a:pt x="367765" y="66961"/>
                    <a:pt x="374671" y="61436"/>
                    <a:pt x="390324" y="61896"/>
                  </a:cubicBezTo>
                  <a:close/>
                  <a:moveTo>
                    <a:pt x="152302" y="61896"/>
                  </a:moveTo>
                  <a:cubicBezTo>
                    <a:pt x="209851" y="61896"/>
                    <a:pt x="266939" y="61896"/>
                    <a:pt x="324488" y="61896"/>
                  </a:cubicBezTo>
                  <a:cubicBezTo>
                    <a:pt x="337379" y="61896"/>
                    <a:pt x="342443" y="67881"/>
                    <a:pt x="341522" y="80312"/>
                  </a:cubicBezTo>
                  <a:cubicBezTo>
                    <a:pt x="338760" y="136940"/>
                    <a:pt x="335998" y="193569"/>
                    <a:pt x="333696" y="250197"/>
                  </a:cubicBezTo>
                  <a:cubicBezTo>
                    <a:pt x="333235" y="262627"/>
                    <a:pt x="327711" y="267692"/>
                    <a:pt x="314820" y="267692"/>
                  </a:cubicBezTo>
                  <a:cubicBezTo>
                    <a:pt x="282592" y="268152"/>
                    <a:pt x="249905" y="268152"/>
                    <a:pt x="216757" y="268152"/>
                  </a:cubicBezTo>
                  <a:cubicBezTo>
                    <a:pt x="184990" y="268152"/>
                    <a:pt x="153683" y="267692"/>
                    <a:pt x="121916" y="268152"/>
                  </a:cubicBezTo>
                  <a:cubicBezTo>
                    <a:pt x="106723" y="268613"/>
                    <a:pt x="100738" y="263088"/>
                    <a:pt x="102580" y="247435"/>
                  </a:cubicBezTo>
                  <a:cubicBezTo>
                    <a:pt x="109946" y="194029"/>
                    <a:pt x="116852" y="140623"/>
                    <a:pt x="123758" y="87217"/>
                  </a:cubicBezTo>
                  <a:cubicBezTo>
                    <a:pt x="126060" y="71104"/>
                    <a:pt x="135267" y="61896"/>
                    <a:pt x="152302" y="61896"/>
                  </a:cubicBezTo>
                  <a:close/>
                  <a:moveTo>
                    <a:pt x="136187" y="41639"/>
                  </a:moveTo>
                  <a:cubicBezTo>
                    <a:pt x="112247" y="41639"/>
                    <a:pt x="104420" y="48084"/>
                    <a:pt x="101198" y="71564"/>
                  </a:cubicBezTo>
                  <a:cubicBezTo>
                    <a:pt x="95673" y="108396"/>
                    <a:pt x="91069" y="145687"/>
                    <a:pt x="86465" y="182979"/>
                  </a:cubicBezTo>
                  <a:cubicBezTo>
                    <a:pt x="72193" y="296696"/>
                    <a:pt x="57461" y="409953"/>
                    <a:pt x="43188" y="523209"/>
                  </a:cubicBezTo>
                  <a:cubicBezTo>
                    <a:pt x="38584" y="556817"/>
                    <a:pt x="45951" y="563723"/>
                    <a:pt x="80020" y="563723"/>
                  </a:cubicBezTo>
                  <a:cubicBezTo>
                    <a:pt x="213073" y="563723"/>
                    <a:pt x="346125" y="563723"/>
                    <a:pt x="479180" y="563723"/>
                  </a:cubicBezTo>
                  <a:cubicBezTo>
                    <a:pt x="615455" y="563723"/>
                    <a:pt x="751270" y="563723"/>
                    <a:pt x="887546" y="563263"/>
                  </a:cubicBezTo>
                  <a:cubicBezTo>
                    <a:pt x="912407" y="563263"/>
                    <a:pt x="921155" y="554055"/>
                    <a:pt x="917932" y="530115"/>
                  </a:cubicBezTo>
                  <a:cubicBezTo>
                    <a:pt x="898595" y="377725"/>
                    <a:pt x="878799" y="225795"/>
                    <a:pt x="859462" y="73406"/>
                  </a:cubicBezTo>
                  <a:cubicBezTo>
                    <a:pt x="856240" y="49005"/>
                    <a:pt x="848413" y="41639"/>
                    <a:pt x="824012" y="41639"/>
                  </a:cubicBezTo>
                  <a:cubicBezTo>
                    <a:pt x="594738" y="41639"/>
                    <a:pt x="365463" y="41639"/>
                    <a:pt x="136187" y="41639"/>
                  </a:cubicBezTo>
                  <a:close/>
                  <a:moveTo>
                    <a:pt x="130202" y="204"/>
                  </a:moveTo>
                  <a:cubicBezTo>
                    <a:pt x="201102" y="-257"/>
                    <a:pt x="272002" y="204"/>
                    <a:pt x="342903" y="204"/>
                  </a:cubicBezTo>
                  <a:cubicBezTo>
                    <a:pt x="501738" y="204"/>
                    <a:pt x="660573" y="204"/>
                    <a:pt x="819408" y="204"/>
                  </a:cubicBezTo>
                  <a:cubicBezTo>
                    <a:pt x="869130" y="204"/>
                    <a:pt x="893991" y="22302"/>
                    <a:pt x="899976" y="71564"/>
                  </a:cubicBezTo>
                  <a:cubicBezTo>
                    <a:pt x="919313" y="223954"/>
                    <a:pt x="938649" y="376343"/>
                    <a:pt x="957986" y="528272"/>
                  </a:cubicBezTo>
                  <a:cubicBezTo>
                    <a:pt x="962590" y="566024"/>
                    <a:pt x="936808" y="617588"/>
                    <a:pt x="904120" y="636003"/>
                  </a:cubicBezTo>
                  <a:cubicBezTo>
                    <a:pt x="893531" y="641988"/>
                    <a:pt x="882021" y="643369"/>
                    <a:pt x="870051" y="643369"/>
                  </a:cubicBezTo>
                  <a:cubicBezTo>
                    <a:pt x="816646" y="643369"/>
                    <a:pt x="761859" y="643369"/>
                    <a:pt x="707533" y="643369"/>
                  </a:cubicBezTo>
                  <a:cubicBezTo>
                    <a:pt x="650445" y="643369"/>
                    <a:pt x="593817" y="643830"/>
                    <a:pt x="536728" y="642909"/>
                  </a:cubicBezTo>
                  <a:cubicBezTo>
                    <a:pt x="521995" y="642909"/>
                    <a:pt x="518312" y="647053"/>
                    <a:pt x="521995" y="661325"/>
                  </a:cubicBezTo>
                  <a:cubicBezTo>
                    <a:pt x="530743" y="697696"/>
                    <a:pt x="538109" y="734527"/>
                    <a:pt x="547317" y="770898"/>
                  </a:cubicBezTo>
                  <a:cubicBezTo>
                    <a:pt x="551461" y="786551"/>
                    <a:pt x="546857" y="792076"/>
                    <a:pt x="531203" y="792996"/>
                  </a:cubicBezTo>
                  <a:cubicBezTo>
                    <a:pt x="495293" y="795298"/>
                    <a:pt x="459843" y="795759"/>
                    <a:pt x="423932" y="792536"/>
                  </a:cubicBezTo>
                  <a:cubicBezTo>
                    <a:pt x="411502" y="791615"/>
                    <a:pt x="409200" y="786551"/>
                    <a:pt x="411962" y="775502"/>
                  </a:cubicBezTo>
                  <a:cubicBezTo>
                    <a:pt x="420709" y="738210"/>
                    <a:pt x="428536" y="701379"/>
                    <a:pt x="436823" y="664087"/>
                  </a:cubicBezTo>
                  <a:cubicBezTo>
                    <a:pt x="441427" y="644290"/>
                    <a:pt x="440506" y="643369"/>
                    <a:pt x="419789" y="643369"/>
                  </a:cubicBezTo>
                  <a:cubicBezTo>
                    <a:pt x="314358" y="643369"/>
                    <a:pt x="208929" y="643369"/>
                    <a:pt x="103039" y="643369"/>
                  </a:cubicBezTo>
                  <a:cubicBezTo>
                    <a:pt x="41347" y="643369"/>
                    <a:pt x="-6994" y="589964"/>
                    <a:pt x="832" y="528732"/>
                  </a:cubicBezTo>
                  <a:cubicBezTo>
                    <a:pt x="20168" y="372199"/>
                    <a:pt x="40426" y="216127"/>
                    <a:pt x="60683" y="59594"/>
                  </a:cubicBezTo>
                  <a:cubicBezTo>
                    <a:pt x="65287" y="24144"/>
                    <a:pt x="93371" y="664"/>
                    <a:pt x="130202" y="204"/>
                  </a:cubicBezTo>
                  <a:close/>
                </a:path>
              </a:pathLst>
            </a:custGeom>
            <a:solidFill>
              <a:schemeClr val="accent2"/>
            </a:solidFill>
            <a:ln w="4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3958709" y="4512144"/>
              <a:ext cx="295404" cy="244959"/>
            </a:xfrm>
            <a:custGeom>
              <a:avLst/>
              <a:gdLst>
                <a:gd name="connsiteX0" fmla="*/ 652747 w 958519"/>
                <a:gd name="connsiteY0" fmla="*/ 294854 h 794837"/>
                <a:gd name="connsiteX1" fmla="*/ 846112 w 958519"/>
                <a:gd name="connsiteY1" fmla="*/ 294854 h 794837"/>
                <a:gd name="connsiteX2" fmla="*/ 866369 w 958519"/>
                <a:gd name="connsiteY2" fmla="*/ 313270 h 794837"/>
                <a:gd name="connsiteX3" fmla="*/ 892151 w 958519"/>
                <a:gd name="connsiteY3" fmla="*/ 514000 h 794837"/>
                <a:gd name="connsiteX4" fmla="*/ 864527 w 958519"/>
                <a:gd name="connsiteY4" fmla="*/ 544846 h 794837"/>
                <a:gd name="connsiteX5" fmla="*/ 764623 w 958519"/>
                <a:gd name="connsiteY5" fmla="*/ 545307 h 794837"/>
                <a:gd name="connsiteX6" fmla="*/ 664256 w 958519"/>
                <a:gd name="connsiteY6" fmla="*/ 545307 h 794837"/>
                <a:gd name="connsiteX7" fmla="*/ 644920 w 958519"/>
                <a:gd name="connsiteY7" fmla="*/ 526431 h 794837"/>
                <a:gd name="connsiteX8" fmla="*/ 641880 w 958519"/>
                <a:gd name="connsiteY8" fmla="*/ 465357 h 794837"/>
                <a:gd name="connsiteX9" fmla="*/ 629441 w 958519"/>
                <a:gd name="connsiteY9" fmla="*/ 467387 h 794837"/>
                <a:gd name="connsiteX10" fmla="*/ 616525 w 958519"/>
                <a:gd name="connsiteY10" fmla="*/ 466971 h 794837"/>
                <a:gd name="connsiteX11" fmla="*/ 619140 w 958519"/>
                <a:gd name="connsiteY11" fmla="*/ 519985 h 794837"/>
                <a:gd name="connsiteX12" fmla="*/ 594278 w 958519"/>
                <a:gd name="connsiteY12" fmla="*/ 545767 h 794837"/>
                <a:gd name="connsiteX13" fmla="*/ 481942 w 958519"/>
                <a:gd name="connsiteY13" fmla="*/ 545306 h 794837"/>
                <a:gd name="connsiteX14" fmla="*/ 369607 w 958519"/>
                <a:gd name="connsiteY14" fmla="*/ 545306 h 794837"/>
                <a:gd name="connsiteX15" fmla="*/ 345666 w 958519"/>
                <a:gd name="connsiteY15" fmla="*/ 521826 h 794837"/>
                <a:gd name="connsiteX16" fmla="*/ 355795 w 958519"/>
                <a:gd name="connsiteY16" fmla="*/ 313269 h 794837"/>
                <a:gd name="connsiteX17" fmla="*/ 374211 w 958519"/>
                <a:gd name="connsiteY17" fmla="*/ 295775 h 794837"/>
                <a:gd name="connsiteX18" fmla="*/ 590135 w 958519"/>
                <a:gd name="connsiteY18" fmla="*/ 295775 h 794837"/>
                <a:gd name="connsiteX19" fmla="*/ 609011 w 958519"/>
                <a:gd name="connsiteY19" fmla="*/ 314651 h 794837"/>
                <a:gd name="connsiteX20" fmla="*/ 616342 w 958519"/>
                <a:gd name="connsiteY20" fmla="*/ 463262 h 794837"/>
                <a:gd name="connsiteX21" fmla="*/ 641779 w 958519"/>
                <a:gd name="connsiteY21" fmla="*/ 463326 h 794837"/>
                <a:gd name="connsiteX22" fmla="*/ 634331 w 958519"/>
                <a:gd name="connsiteY22" fmla="*/ 313730 h 794837"/>
                <a:gd name="connsiteX23" fmla="*/ 652747 w 958519"/>
                <a:gd name="connsiteY23" fmla="*/ 294854 h 794837"/>
                <a:gd name="connsiteX24" fmla="*/ 115471 w 958519"/>
                <a:gd name="connsiteY24" fmla="*/ 294854 h 794837"/>
                <a:gd name="connsiteX25" fmla="*/ 310677 w 958519"/>
                <a:gd name="connsiteY25" fmla="*/ 294854 h 794837"/>
                <a:gd name="connsiteX26" fmla="*/ 330474 w 958519"/>
                <a:gd name="connsiteY26" fmla="*/ 316032 h 794837"/>
                <a:gd name="connsiteX27" fmla="*/ 320346 w 958519"/>
                <a:gd name="connsiteY27" fmla="*/ 519985 h 794837"/>
                <a:gd name="connsiteX28" fmla="*/ 295024 w 958519"/>
                <a:gd name="connsiteY28" fmla="*/ 545307 h 794837"/>
                <a:gd name="connsiteX29" fmla="*/ 196499 w 958519"/>
                <a:gd name="connsiteY29" fmla="*/ 545307 h 794837"/>
                <a:gd name="connsiteX30" fmla="*/ 96134 w 958519"/>
                <a:gd name="connsiteY30" fmla="*/ 545307 h 794837"/>
                <a:gd name="connsiteX31" fmla="*/ 68050 w 958519"/>
                <a:gd name="connsiteY31" fmla="*/ 514460 h 794837"/>
                <a:gd name="connsiteX32" fmla="*/ 93832 w 958519"/>
                <a:gd name="connsiteY32" fmla="*/ 315572 h 794837"/>
                <a:gd name="connsiteX33" fmla="*/ 115471 w 958519"/>
                <a:gd name="connsiteY33" fmla="*/ 294854 h 794837"/>
                <a:gd name="connsiteX34" fmla="*/ 644460 w 958519"/>
                <a:gd name="connsiteY34" fmla="*/ 61896 h 794837"/>
                <a:gd name="connsiteX35" fmla="*/ 804215 w 958519"/>
                <a:gd name="connsiteY35" fmla="*/ 62357 h 794837"/>
                <a:gd name="connsiteX36" fmla="*/ 836443 w 958519"/>
                <a:gd name="connsiteY36" fmla="*/ 90901 h 794837"/>
                <a:gd name="connsiteX37" fmla="*/ 857621 w 958519"/>
                <a:gd name="connsiteY37" fmla="*/ 251118 h 794837"/>
                <a:gd name="connsiteX38" fmla="*/ 841968 w 958519"/>
                <a:gd name="connsiteY38" fmla="*/ 268153 h 794837"/>
                <a:gd name="connsiteX39" fmla="*/ 745746 w 958519"/>
                <a:gd name="connsiteY39" fmla="*/ 268153 h 794837"/>
                <a:gd name="connsiteX40" fmla="*/ 650905 w 958519"/>
                <a:gd name="connsiteY40" fmla="*/ 268153 h 794837"/>
                <a:gd name="connsiteX41" fmla="*/ 631109 w 958519"/>
                <a:gd name="connsiteY41" fmla="*/ 249737 h 794837"/>
                <a:gd name="connsiteX42" fmla="*/ 623282 w 958519"/>
                <a:gd name="connsiteY42" fmla="*/ 83074 h 794837"/>
                <a:gd name="connsiteX43" fmla="*/ 644460 w 958519"/>
                <a:gd name="connsiteY43" fmla="*/ 61896 h 794837"/>
                <a:gd name="connsiteX44" fmla="*/ 390324 w 958519"/>
                <a:gd name="connsiteY44" fmla="*/ 61896 h 794837"/>
                <a:gd name="connsiteX45" fmla="*/ 574941 w 958519"/>
                <a:gd name="connsiteY45" fmla="*/ 61896 h 794837"/>
                <a:gd name="connsiteX46" fmla="*/ 597500 w 958519"/>
                <a:gd name="connsiteY46" fmla="*/ 83074 h 794837"/>
                <a:gd name="connsiteX47" fmla="*/ 605327 w 958519"/>
                <a:gd name="connsiteY47" fmla="*/ 247895 h 794837"/>
                <a:gd name="connsiteX48" fmla="*/ 584609 w 958519"/>
                <a:gd name="connsiteY48" fmla="*/ 268152 h 794837"/>
                <a:gd name="connsiteX49" fmla="*/ 483323 w 958519"/>
                <a:gd name="connsiteY49" fmla="*/ 268152 h 794837"/>
                <a:gd name="connsiteX50" fmla="*/ 377894 w 958519"/>
                <a:gd name="connsiteY50" fmla="*/ 268152 h 794837"/>
                <a:gd name="connsiteX51" fmla="*/ 359478 w 958519"/>
                <a:gd name="connsiteY51" fmla="*/ 249276 h 794837"/>
                <a:gd name="connsiteX52" fmla="*/ 367305 w 958519"/>
                <a:gd name="connsiteY52" fmla="*/ 82614 h 794837"/>
                <a:gd name="connsiteX53" fmla="*/ 390324 w 958519"/>
                <a:gd name="connsiteY53" fmla="*/ 61896 h 794837"/>
                <a:gd name="connsiteX54" fmla="*/ 152302 w 958519"/>
                <a:gd name="connsiteY54" fmla="*/ 61896 h 794837"/>
                <a:gd name="connsiteX55" fmla="*/ 324488 w 958519"/>
                <a:gd name="connsiteY55" fmla="*/ 61896 h 794837"/>
                <a:gd name="connsiteX56" fmla="*/ 341522 w 958519"/>
                <a:gd name="connsiteY56" fmla="*/ 80312 h 794837"/>
                <a:gd name="connsiteX57" fmla="*/ 333696 w 958519"/>
                <a:gd name="connsiteY57" fmla="*/ 250197 h 794837"/>
                <a:gd name="connsiteX58" fmla="*/ 314820 w 958519"/>
                <a:gd name="connsiteY58" fmla="*/ 267692 h 794837"/>
                <a:gd name="connsiteX59" fmla="*/ 216757 w 958519"/>
                <a:gd name="connsiteY59" fmla="*/ 268152 h 794837"/>
                <a:gd name="connsiteX60" fmla="*/ 121916 w 958519"/>
                <a:gd name="connsiteY60" fmla="*/ 268152 h 794837"/>
                <a:gd name="connsiteX61" fmla="*/ 102580 w 958519"/>
                <a:gd name="connsiteY61" fmla="*/ 247435 h 794837"/>
                <a:gd name="connsiteX62" fmla="*/ 123758 w 958519"/>
                <a:gd name="connsiteY62" fmla="*/ 87217 h 794837"/>
                <a:gd name="connsiteX63" fmla="*/ 152302 w 958519"/>
                <a:gd name="connsiteY63" fmla="*/ 61896 h 794837"/>
                <a:gd name="connsiteX64" fmla="*/ 136187 w 958519"/>
                <a:gd name="connsiteY64" fmla="*/ 41639 h 794837"/>
                <a:gd name="connsiteX65" fmla="*/ 101198 w 958519"/>
                <a:gd name="connsiteY65" fmla="*/ 71564 h 794837"/>
                <a:gd name="connsiteX66" fmla="*/ 86465 w 958519"/>
                <a:gd name="connsiteY66" fmla="*/ 182979 h 794837"/>
                <a:gd name="connsiteX67" fmla="*/ 43188 w 958519"/>
                <a:gd name="connsiteY67" fmla="*/ 523209 h 794837"/>
                <a:gd name="connsiteX68" fmla="*/ 80020 w 958519"/>
                <a:gd name="connsiteY68" fmla="*/ 563723 h 794837"/>
                <a:gd name="connsiteX69" fmla="*/ 479180 w 958519"/>
                <a:gd name="connsiteY69" fmla="*/ 563723 h 794837"/>
                <a:gd name="connsiteX70" fmla="*/ 887546 w 958519"/>
                <a:gd name="connsiteY70" fmla="*/ 563263 h 794837"/>
                <a:gd name="connsiteX71" fmla="*/ 917932 w 958519"/>
                <a:gd name="connsiteY71" fmla="*/ 530115 h 794837"/>
                <a:gd name="connsiteX72" fmla="*/ 859462 w 958519"/>
                <a:gd name="connsiteY72" fmla="*/ 73406 h 794837"/>
                <a:gd name="connsiteX73" fmla="*/ 824012 w 958519"/>
                <a:gd name="connsiteY73" fmla="*/ 41639 h 794837"/>
                <a:gd name="connsiteX74" fmla="*/ 136187 w 958519"/>
                <a:gd name="connsiteY74" fmla="*/ 41639 h 794837"/>
                <a:gd name="connsiteX75" fmla="*/ 130202 w 958519"/>
                <a:gd name="connsiteY75" fmla="*/ 204 h 794837"/>
                <a:gd name="connsiteX76" fmla="*/ 342903 w 958519"/>
                <a:gd name="connsiteY76" fmla="*/ 204 h 794837"/>
                <a:gd name="connsiteX77" fmla="*/ 819408 w 958519"/>
                <a:gd name="connsiteY77" fmla="*/ 204 h 794837"/>
                <a:gd name="connsiteX78" fmla="*/ 899976 w 958519"/>
                <a:gd name="connsiteY78" fmla="*/ 71564 h 794837"/>
                <a:gd name="connsiteX79" fmla="*/ 957986 w 958519"/>
                <a:gd name="connsiteY79" fmla="*/ 528272 h 794837"/>
                <a:gd name="connsiteX80" fmla="*/ 904120 w 958519"/>
                <a:gd name="connsiteY80" fmla="*/ 636003 h 794837"/>
                <a:gd name="connsiteX81" fmla="*/ 870051 w 958519"/>
                <a:gd name="connsiteY81" fmla="*/ 643369 h 794837"/>
                <a:gd name="connsiteX82" fmla="*/ 707533 w 958519"/>
                <a:gd name="connsiteY82" fmla="*/ 643369 h 794837"/>
                <a:gd name="connsiteX83" fmla="*/ 536728 w 958519"/>
                <a:gd name="connsiteY83" fmla="*/ 642909 h 794837"/>
                <a:gd name="connsiteX84" fmla="*/ 521995 w 958519"/>
                <a:gd name="connsiteY84" fmla="*/ 661325 h 794837"/>
                <a:gd name="connsiteX85" fmla="*/ 547317 w 958519"/>
                <a:gd name="connsiteY85" fmla="*/ 770898 h 794837"/>
                <a:gd name="connsiteX86" fmla="*/ 531203 w 958519"/>
                <a:gd name="connsiteY86" fmla="*/ 792996 h 794837"/>
                <a:gd name="connsiteX87" fmla="*/ 423932 w 958519"/>
                <a:gd name="connsiteY87" fmla="*/ 792536 h 794837"/>
                <a:gd name="connsiteX88" fmla="*/ 411962 w 958519"/>
                <a:gd name="connsiteY88" fmla="*/ 775502 h 794837"/>
                <a:gd name="connsiteX89" fmla="*/ 436823 w 958519"/>
                <a:gd name="connsiteY89" fmla="*/ 664087 h 794837"/>
                <a:gd name="connsiteX90" fmla="*/ 419789 w 958519"/>
                <a:gd name="connsiteY90" fmla="*/ 643369 h 794837"/>
                <a:gd name="connsiteX91" fmla="*/ 103039 w 958519"/>
                <a:gd name="connsiteY91" fmla="*/ 643369 h 794837"/>
                <a:gd name="connsiteX92" fmla="*/ 832 w 958519"/>
                <a:gd name="connsiteY92" fmla="*/ 528732 h 794837"/>
                <a:gd name="connsiteX93" fmla="*/ 60683 w 958519"/>
                <a:gd name="connsiteY93" fmla="*/ 59594 h 794837"/>
                <a:gd name="connsiteX94" fmla="*/ 130202 w 958519"/>
                <a:gd name="connsiteY94" fmla="*/ 204 h 79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58519" h="794837">
                  <a:moveTo>
                    <a:pt x="652747" y="294854"/>
                  </a:moveTo>
                  <a:cubicBezTo>
                    <a:pt x="717201" y="295314"/>
                    <a:pt x="781657" y="295314"/>
                    <a:pt x="846112" y="294854"/>
                  </a:cubicBezTo>
                  <a:cubicBezTo>
                    <a:pt x="859463" y="294854"/>
                    <a:pt x="864527" y="300379"/>
                    <a:pt x="866369" y="313270"/>
                  </a:cubicBezTo>
                  <a:cubicBezTo>
                    <a:pt x="874656" y="380026"/>
                    <a:pt x="883864" y="446783"/>
                    <a:pt x="892151" y="514000"/>
                  </a:cubicBezTo>
                  <a:cubicBezTo>
                    <a:pt x="894913" y="534257"/>
                    <a:pt x="885705" y="544846"/>
                    <a:pt x="864527" y="544846"/>
                  </a:cubicBezTo>
                  <a:cubicBezTo>
                    <a:pt x="831379" y="545767"/>
                    <a:pt x="797771" y="545307"/>
                    <a:pt x="764623" y="545307"/>
                  </a:cubicBezTo>
                  <a:cubicBezTo>
                    <a:pt x="731014" y="545307"/>
                    <a:pt x="697865" y="544846"/>
                    <a:pt x="664256" y="545307"/>
                  </a:cubicBezTo>
                  <a:cubicBezTo>
                    <a:pt x="650445" y="545307"/>
                    <a:pt x="645380" y="539782"/>
                    <a:pt x="644920" y="526431"/>
                  </a:cubicBezTo>
                  <a:lnTo>
                    <a:pt x="641880" y="465357"/>
                  </a:lnTo>
                  <a:lnTo>
                    <a:pt x="629441" y="467387"/>
                  </a:lnTo>
                  <a:lnTo>
                    <a:pt x="616525" y="466971"/>
                  </a:lnTo>
                  <a:lnTo>
                    <a:pt x="619140" y="519985"/>
                  </a:lnTo>
                  <a:cubicBezTo>
                    <a:pt x="620521" y="544386"/>
                    <a:pt x="618679" y="545767"/>
                    <a:pt x="594278" y="545767"/>
                  </a:cubicBezTo>
                  <a:cubicBezTo>
                    <a:pt x="556987" y="545306"/>
                    <a:pt x="519235" y="545306"/>
                    <a:pt x="481942" y="545306"/>
                  </a:cubicBezTo>
                  <a:cubicBezTo>
                    <a:pt x="444650" y="545306"/>
                    <a:pt x="406898" y="545306"/>
                    <a:pt x="369607" y="545306"/>
                  </a:cubicBezTo>
                  <a:cubicBezTo>
                    <a:pt x="346587" y="545306"/>
                    <a:pt x="344746" y="543925"/>
                    <a:pt x="345666" y="521826"/>
                  </a:cubicBezTo>
                  <a:cubicBezTo>
                    <a:pt x="348889" y="452307"/>
                    <a:pt x="352572" y="382788"/>
                    <a:pt x="355795" y="313269"/>
                  </a:cubicBezTo>
                  <a:cubicBezTo>
                    <a:pt x="356255" y="300839"/>
                    <a:pt x="361320" y="295314"/>
                    <a:pt x="374211" y="295775"/>
                  </a:cubicBezTo>
                  <a:cubicBezTo>
                    <a:pt x="446031" y="296235"/>
                    <a:pt x="518314" y="296235"/>
                    <a:pt x="590135" y="295775"/>
                  </a:cubicBezTo>
                  <a:cubicBezTo>
                    <a:pt x="603946" y="295775"/>
                    <a:pt x="608550" y="301760"/>
                    <a:pt x="609011" y="314651"/>
                  </a:cubicBezTo>
                  <a:lnTo>
                    <a:pt x="616342" y="463262"/>
                  </a:lnTo>
                  <a:lnTo>
                    <a:pt x="641779" y="463326"/>
                  </a:lnTo>
                  <a:lnTo>
                    <a:pt x="634331" y="313730"/>
                  </a:lnTo>
                  <a:cubicBezTo>
                    <a:pt x="633410" y="299918"/>
                    <a:pt x="638935" y="294854"/>
                    <a:pt x="652747" y="294854"/>
                  </a:cubicBezTo>
                  <a:close/>
                  <a:moveTo>
                    <a:pt x="115471" y="294854"/>
                  </a:moveTo>
                  <a:cubicBezTo>
                    <a:pt x="180386" y="295314"/>
                    <a:pt x="245762" y="295314"/>
                    <a:pt x="310677" y="294854"/>
                  </a:cubicBezTo>
                  <a:cubicBezTo>
                    <a:pt x="326331" y="294854"/>
                    <a:pt x="330934" y="300839"/>
                    <a:pt x="330474" y="316032"/>
                  </a:cubicBezTo>
                  <a:cubicBezTo>
                    <a:pt x="326791" y="383710"/>
                    <a:pt x="323568" y="451847"/>
                    <a:pt x="320346" y="519985"/>
                  </a:cubicBezTo>
                  <a:cubicBezTo>
                    <a:pt x="319425" y="543005"/>
                    <a:pt x="317583" y="545307"/>
                    <a:pt x="295024" y="545307"/>
                  </a:cubicBezTo>
                  <a:cubicBezTo>
                    <a:pt x="261876" y="545767"/>
                    <a:pt x="229187" y="545307"/>
                    <a:pt x="196499" y="545307"/>
                  </a:cubicBezTo>
                  <a:cubicBezTo>
                    <a:pt x="162891" y="545307"/>
                    <a:pt x="129743" y="545767"/>
                    <a:pt x="96134" y="545307"/>
                  </a:cubicBezTo>
                  <a:cubicBezTo>
                    <a:pt x="74496" y="545307"/>
                    <a:pt x="65288" y="535638"/>
                    <a:pt x="68050" y="514460"/>
                  </a:cubicBezTo>
                  <a:cubicBezTo>
                    <a:pt x="76337" y="448164"/>
                    <a:pt x="85545" y="381868"/>
                    <a:pt x="93832" y="315572"/>
                  </a:cubicBezTo>
                  <a:cubicBezTo>
                    <a:pt x="95674" y="301760"/>
                    <a:pt x="100278" y="294854"/>
                    <a:pt x="115471" y="294854"/>
                  </a:cubicBezTo>
                  <a:close/>
                  <a:moveTo>
                    <a:pt x="644460" y="61896"/>
                  </a:moveTo>
                  <a:cubicBezTo>
                    <a:pt x="697865" y="62357"/>
                    <a:pt x="750810" y="61896"/>
                    <a:pt x="804215" y="62357"/>
                  </a:cubicBezTo>
                  <a:cubicBezTo>
                    <a:pt x="826314" y="62357"/>
                    <a:pt x="833681" y="68802"/>
                    <a:pt x="836443" y="90901"/>
                  </a:cubicBezTo>
                  <a:cubicBezTo>
                    <a:pt x="843809" y="144306"/>
                    <a:pt x="850255" y="197713"/>
                    <a:pt x="857621" y="251118"/>
                  </a:cubicBezTo>
                  <a:cubicBezTo>
                    <a:pt x="859462" y="264009"/>
                    <a:pt x="853938" y="268153"/>
                    <a:pt x="841968" y="268153"/>
                  </a:cubicBezTo>
                  <a:cubicBezTo>
                    <a:pt x="810201" y="268153"/>
                    <a:pt x="777973" y="268153"/>
                    <a:pt x="745746" y="268153"/>
                  </a:cubicBezTo>
                  <a:cubicBezTo>
                    <a:pt x="713979" y="268153"/>
                    <a:pt x="682672" y="267692"/>
                    <a:pt x="650905" y="268153"/>
                  </a:cubicBezTo>
                  <a:cubicBezTo>
                    <a:pt x="637554" y="268153"/>
                    <a:pt x="631569" y="263088"/>
                    <a:pt x="631109" y="249737"/>
                  </a:cubicBezTo>
                  <a:cubicBezTo>
                    <a:pt x="628807" y="194030"/>
                    <a:pt x="626505" y="138782"/>
                    <a:pt x="623282" y="83074"/>
                  </a:cubicBezTo>
                  <a:cubicBezTo>
                    <a:pt x="622361" y="66500"/>
                    <a:pt x="628807" y="61436"/>
                    <a:pt x="644460" y="61896"/>
                  </a:cubicBezTo>
                  <a:close/>
                  <a:moveTo>
                    <a:pt x="390324" y="61896"/>
                  </a:moveTo>
                  <a:cubicBezTo>
                    <a:pt x="452016" y="62817"/>
                    <a:pt x="513249" y="62817"/>
                    <a:pt x="574941" y="61896"/>
                  </a:cubicBezTo>
                  <a:cubicBezTo>
                    <a:pt x="591055" y="61896"/>
                    <a:pt x="597040" y="67881"/>
                    <a:pt x="597500" y="83074"/>
                  </a:cubicBezTo>
                  <a:cubicBezTo>
                    <a:pt x="599802" y="137861"/>
                    <a:pt x="602564" y="193109"/>
                    <a:pt x="605327" y="247895"/>
                  </a:cubicBezTo>
                  <a:cubicBezTo>
                    <a:pt x="606247" y="263549"/>
                    <a:pt x="599802" y="268152"/>
                    <a:pt x="584609" y="268152"/>
                  </a:cubicBezTo>
                  <a:cubicBezTo>
                    <a:pt x="551461" y="267692"/>
                    <a:pt x="517392" y="268152"/>
                    <a:pt x="483323" y="268152"/>
                  </a:cubicBezTo>
                  <a:cubicBezTo>
                    <a:pt x="448333" y="268152"/>
                    <a:pt x="412883" y="267692"/>
                    <a:pt x="377894" y="268152"/>
                  </a:cubicBezTo>
                  <a:cubicBezTo>
                    <a:pt x="364082" y="268152"/>
                    <a:pt x="358557" y="263088"/>
                    <a:pt x="359478" y="249276"/>
                  </a:cubicBezTo>
                  <a:cubicBezTo>
                    <a:pt x="362240" y="193569"/>
                    <a:pt x="365003" y="138321"/>
                    <a:pt x="367305" y="82614"/>
                  </a:cubicBezTo>
                  <a:cubicBezTo>
                    <a:pt x="367765" y="66961"/>
                    <a:pt x="374671" y="61436"/>
                    <a:pt x="390324" y="61896"/>
                  </a:cubicBezTo>
                  <a:close/>
                  <a:moveTo>
                    <a:pt x="152302" y="61896"/>
                  </a:moveTo>
                  <a:cubicBezTo>
                    <a:pt x="209851" y="61896"/>
                    <a:pt x="266939" y="61896"/>
                    <a:pt x="324488" y="61896"/>
                  </a:cubicBezTo>
                  <a:cubicBezTo>
                    <a:pt x="337379" y="61896"/>
                    <a:pt x="342443" y="67881"/>
                    <a:pt x="341522" y="80312"/>
                  </a:cubicBezTo>
                  <a:cubicBezTo>
                    <a:pt x="338760" y="136940"/>
                    <a:pt x="335998" y="193569"/>
                    <a:pt x="333696" y="250197"/>
                  </a:cubicBezTo>
                  <a:cubicBezTo>
                    <a:pt x="333235" y="262627"/>
                    <a:pt x="327711" y="267692"/>
                    <a:pt x="314820" y="267692"/>
                  </a:cubicBezTo>
                  <a:cubicBezTo>
                    <a:pt x="282592" y="268152"/>
                    <a:pt x="249905" y="268152"/>
                    <a:pt x="216757" y="268152"/>
                  </a:cubicBezTo>
                  <a:cubicBezTo>
                    <a:pt x="184990" y="268152"/>
                    <a:pt x="153683" y="267692"/>
                    <a:pt x="121916" y="268152"/>
                  </a:cubicBezTo>
                  <a:cubicBezTo>
                    <a:pt x="106723" y="268613"/>
                    <a:pt x="100738" y="263088"/>
                    <a:pt x="102580" y="247435"/>
                  </a:cubicBezTo>
                  <a:cubicBezTo>
                    <a:pt x="109946" y="194029"/>
                    <a:pt x="116852" y="140623"/>
                    <a:pt x="123758" y="87217"/>
                  </a:cubicBezTo>
                  <a:cubicBezTo>
                    <a:pt x="126060" y="71104"/>
                    <a:pt x="135267" y="61896"/>
                    <a:pt x="152302" y="61896"/>
                  </a:cubicBezTo>
                  <a:close/>
                  <a:moveTo>
                    <a:pt x="136187" y="41639"/>
                  </a:moveTo>
                  <a:cubicBezTo>
                    <a:pt x="112247" y="41639"/>
                    <a:pt x="104420" y="48084"/>
                    <a:pt x="101198" y="71564"/>
                  </a:cubicBezTo>
                  <a:cubicBezTo>
                    <a:pt x="95673" y="108396"/>
                    <a:pt x="91069" y="145687"/>
                    <a:pt x="86465" y="182979"/>
                  </a:cubicBezTo>
                  <a:cubicBezTo>
                    <a:pt x="72193" y="296696"/>
                    <a:pt x="57461" y="409953"/>
                    <a:pt x="43188" y="523209"/>
                  </a:cubicBezTo>
                  <a:cubicBezTo>
                    <a:pt x="38584" y="556817"/>
                    <a:pt x="45951" y="563723"/>
                    <a:pt x="80020" y="563723"/>
                  </a:cubicBezTo>
                  <a:cubicBezTo>
                    <a:pt x="213073" y="563723"/>
                    <a:pt x="346125" y="563723"/>
                    <a:pt x="479180" y="563723"/>
                  </a:cubicBezTo>
                  <a:cubicBezTo>
                    <a:pt x="615455" y="563723"/>
                    <a:pt x="751270" y="563723"/>
                    <a:pt x="887546" y="563263"/>
                  </a:cubicBezTo>
                  <a:cubicBezTo>
                    <a:pt x="912407" y="563263"/>
                    <a:pt x="921155" y="554055"/>
                    <a:pt x="917932" y="530115"/>
                  </a:cubicBezTo>
                  <a:cubicBezTo>
                    <a:pt x="898595" y="377725"/>
                    <a:pt x="878799" y="225795"/>
                    <a:pt x="859462" y="73406"/>
                  </a:cubicBezTo>
                  <a:cubicBezTo>
                    <a:pt x="856240" y="49005"/>
                    <a:pt x="848413" y="41639"/>
                    <a:pt x="824012" y="41639"/>
                  </a:cubicBezTo>
                  <a:cubicBezTo>
                    <a:pt x="594738" y="41639"/>
                    <a:pt x="365463" y="41639"/>
                    <a:pt x="136187" y="41639"/>
                  </a:cubicBezTo>
                  <a:close/>
                  <a:moveTo>
                    <a:pt x="130202" y="204"/>
                  </a:moveTo>
                  <a:cubicBezTo>
                    <a:pt x="201102" y="-257"/>
                    <a:pt x="272002" y="204"/>
                    <a:pt x="342903" y="204"/>
                  </a:cubicBezTo>
                  <a:cubicBezTo>
                    <a:pt x="501738" y="204"/>
                    <a:pt x="660573" y="204"/>
                    <a:pt x="819408" y="204"/>
                  </a:cubicBezTo>
                  <a:cubicBezTo>
                    <a:pt x="869130" y="204"/>
                    <a:pt x="893991" y="22302"/>
                    <a:pt x="899976" y="71564"/>
                  </a:cubicBezTo>
                  <a:cubicBezTo>
                    <a:pt x="919313" y="223954"/>
                    <a:pt x="938649" y="376343"/>
                    <a:pt x="957986" y="528272"/>
                  </a:cubicBezTo>
                  <a:cubicBezTo>
                    <a:pt x="962590" y="566024"/>
                    <a:pt x="936808" y="617588"/>
                    <a:pt x="904120" y="636003"/>
                  </a:cubicBezTo>
                  <a:cubicBezTo>
                    <a:pt x="893531" y="641988"/>
                    <a:pt x="882021" y="643369"/>
                    <a:pt x="870051" y="643369"/>
                  </a:cubicBezTo>
                  <a:cubicBezTo>
                    <a:pt x="816646" y="643369"/>
                    <a:pt x="761859" y="643369"/>
                    <a:pt x="707533" y="643369"/>
                  </a:cubicBezTo>
                  <a:cubicBezTo>
                    <a:pt x="650445" y="643369"/>
                    <a:pt x="593817" y="643830"/>
                    <a:pt x="536728" y="642909"/>
                  </a:cubicBezTo>
                  <a:cubicBezTo>
                    <a:pt x="521995" y="642909"/>
                    <a:pt x="518312" y="647053"/>
                    <a:pt x="521995" y="661325"/>
                  </a:cubicBezTo>
                  <a:cubicBezTo>
                    <a:pt x="530743" y="697696"/>
                    <a:pt x="538109" y="734527"/>
                    <a:pt x="547317" y="770898"/>
                  </a:cubicBezTo>
                  <a:cubicBezTo>
                    <a:pt x="551461" y="786551"/>
                    <a:pt x="546857" y="792076"/>
                    <a:pt x="531203" y="792996"/>
                  </a:cubicBezTo>
                  <a:cubicBezTo>
                    <a:pt x="495293" y="795298"/>
                    <a:pt x="459843" y="795759"/>
                    <a:pt x="423932" y="792536"/>
                  </a:cubicBezTo>
                  <a:cubicBezTo>
                    <a:pt x="411502" y="791615"/>
                    <a:pt x="409200" y="786551"/>
                    <a:pt x="411962" y="775502"/>
                  </a:cubicBezTo>
                  <a:cubicBezTo>
                    <a:pt x="420709" y="738210"/>
                    <a:pt x="428536" y="701379"/>
                    <a:pt x="436823" y="664087"/>
                  </a:cubicBezTo>
                  <a:cubicBezTo>
                    <a:pt x="441427" y="644290"/>
                    <a:pt x="440506" y="643369"/>
                    <a:pt x="419789" y="643369"/>
                  </a:cubicBezTo>
                  <a:cubicBezTo>
                    <a:pt x="314358" y="643369"/>
                    <a:pt x="208929" y="643369"/>
                    <a:pt x="103039" y="643369"/>
                  </a:cubicBezTo>
                  <a:cubicBezTo>
                    <a:pt x="41347" y="643369"/>
                    <a:pt x="-6994" y="589964"/>
                    <a:pt x="832" y="528732"/>
                  </a:cubicBezTo>
                  <a:cubicBezTo>
                    <a:pt x="20168" y="372199"/>
                    <a:pt x="40426" y="216127"/>
                    <a:pt x="60683" y="59594"/>
                  </a:cubicBezTo>
                  <a:cubicBezTo>
                    <a:pt x="65287" y="24144"/>
                    <a:pt x="93371" y="664"/>
                    <a:pt x="130202" y="204"/>
                  </a:cubicBezTo>
                  <a:close/>
                </a:path>
              </a:pathLst>
            </a:custGeom>
            <a:solidFill>
              <a:schemeClr val="accent2"/>
            </a:solidFill>
            <a:ln w="4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 rot="20616275">
            <a:off x="5299953" y="850101"/>
            <a:ext cx="822437" cy="417980"/>
            <a:chOff x="1786971" y="4942919"/>
            <a:chExt cx="2041538" cy="1037553"/>
          </a:xfrm>
        </p:grpSpPr>
        <p:sp>
          <p:nvSpPr>
            <p:cNvPr id="142" name="Rectangle: Rounded Corners 141"/>
            <p:cNvSpPr/>
            <p:nvPr/>
          </p:nvSpPr>
          <p:spPr>
            <a:xfrm>
              <a:off x="1886713" y="4942919"/>
              <a:ext cx="1842053" cy="6216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Trapezoid 142"/>
            <p:cNvSpPr/>
            <p:nvPr/>
          </p:nvSpPr>
          <p:spPr>
            <a:xfrm>
              <a:off x="1786971" y="5005087"/>
              <a:ext cx="2041538" cy="972483"/>
            </a:xfrm>
            <a:prstGeom prst="trapezoid">
              <a:avLst>
                <a:gd name="adj" fmla="val 15411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Trapezoid 143"/>
            <p:cNvSpPr/>
            <p:nvPr/>
          </p:nvSpPr>
          <p:spPr>
            <a:xfrm>
              <a:off x="1950379" y="5043805"/>
              <a:ext cx="1714722" cy="187750"/>
            </a:xfrm>
            <a:prstGeom prst="trapezoid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5" name="Group 144"/>
            <p:cNvGrpSpPr/>
            <p:nvPr/>
          </p:nvGrpSpPr>
          <p:grpSpPr>
            <a:xfrm>
              <a:off x="2260924" y="5043805"/>
              <a:ext cx="1107473" cy="187751"/>
              <a:chOff x="7962899" y="2433000"/>
              <a:chExt cx="2294160" cy="371747"/>
            </a:xfrm>
          </p:grpSpPr>
          <p:grpSp>
            <p:nvGrpSpPr>
              <p:cNvPr id="199" name="Group 198"/>
              <p:cNvGrpSpPr/>
              <p:nvPr/>
            </p:nvGrpSpPr>
            <p:grpSpPr>
              <a:xfrm>
                <a:off x="7962899" y="2433000"/>
                <a:ext cx="344267" cy="371747"/>
                <a:chOff x="6383215" y="2833551"/>
                <a:chExt cx="240196" cy="371747"/>
              </a:xfrm>
            </p:grpSpPr>
            <p:sp>
              <p:nvSpPr>
                <p:cNvPr id="208" name="Rectangle 207"/>
                <p:cNvSpPr/>
                <p:nvPr/>
              </p:nvSpPr>
              <p:spPr>
                <a:xfrm>
                  <a:off x="6427177" y="2833551"/>
                  <a:ext cx="152272" cy="10308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Rectangle 208"/>
                <p:cNvSpPr/>
                <p:nvPr/>
              </p:nvSpPr>
              <p:spPr>
                <a:xfrm>
                  <a:off x="6383215" y="3030414"/>
                  <a:ext cx="240196" cy="174884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Trapezoid 209"/>
                <p:cNvSpPr/>
                <p:nvPr/>
              </p:nvSpPr>
              <p:spPr>
                <a:xfrm>
                  <a:off x="6383215" y="2936632"/>
                  <a:ext cx="240196" cy="93782"/>
                </a:xfrm>
                <a:prstGeom prst="trapezoid">
                  <a:avLst>
                    <a:gd name="adj" fmla="val 74687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0" name="Group 199"/>
              <p:cNvGrpSpPr/>
              <p:nvPr/>
            </p:nvGrpSpPr>
            <p:grpSpPr>
              <a:xfrm>
                <a:off x="8933083" y="2433000"/>
                <a:ext cx="344267" cy="371747"/>
                <a:chOff x="6383215" y="2833551"/>
                <a:chExt cx="240196" cy="371747"/>
              </a:xfrm>
            </p:grpSpPr>
            <p:sp>
              <p:nvSpPr>
                <p:cNvPr id="205" name="Rectangle 204"/>
                <p:cNvSpPr/>
                <p:nvPr/>
              </p:nvSpPr>
              <p:spPr>
                <a:xfrm>
                  <a:off x="6427177" y="2833551"/>
                  <a:ext cx="152272" cy="10308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Rectangle 205"/>
                <p:cNvSpPr/>
                <p:nvPr/>
              </p:nvSpPr>
              <p:spPr>
                <a:xfrm>
                  <a:off x="6383215" y="3030414"/>
                  <a:ext cx="240196" cy="174884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Trapezoid 206"/>
                <p:cNvSpPr/>
                <p:nvPr/>
              </p:nvSpPr>
              <p:spPr>
                <a:xfrm>
                  <a:off x="6383215" y="2936632"/>
                  <a:ext cx="240196" cy="93782"/>
                </a:xfrm>
                <a:prstGeom prst="trapezoid">
                  <a:avLst>
                    <a:gd name="adj" fmla="val 67722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1" name="Group 200"/>
              <p:cNvGrpSpPr/>
              <p:nvPr/>
            </p:nvGrpSpPr>
            <p:grpSpPr>
              <a:xfrm>
                <a:off x="9912792" y="2433000"/>
                <a:ext cx="344267" cy="371747"/>
                <a:chOff x="6383215" y="2833551"/>
                <a:chExt cx="240196" cy="371747"/>
              </a:xfrm>
            </p:grpSpPr>
            <p:sp>
              <p:nvSpPr>
                <p:cNvPr id="202" name="Rectangle 201"/>
                <p:cNvSpPr/>
                <p:nvPr/>
              </p:nvSpPr>
              <p:spPr>
                <a:xfrm>
                  <a:off x="6427177" y="2833551"/>
                  <a:ext cx="152272" cy="10308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/>
                <p:cNvSpPr/>
                <p:nvPr/>
              </p:nvSpPr>
              <p:spPr>
                <a:xfrm>
                  <a:off x="6383215" y="3030414"/>
                  <a:ext cx="240196" cy="174884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Trapezoid 203"/>
                <p:cNvSpPr/>
                <p:nvPr/>
              </p:nvSpPr>
              <p:spPr>
                <a:xfrm>
                  <a:off x="6383215" y="2936632"/>
                  <a:ext cx="240196" cy="93782"/>
                </a:xfrm>
                <a:prstGeom prst="trapezoid">
                  <a:avLst>
                    <a:gd name="adj" fmla="val 7120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46" name="Trapezoid 145"/>
            <p:cNvSpPr/>
            <p:nvPr/>
          </p:nvSpPr>
          <p:spPr>
            <a:xfrm>
              <a:off x="1842501" y="5231555"/>
              <a:ext cx="527872" cy="746014"/>
            </a:xfrm>
            <a:prstGeom prst="trapezoid">
              <a:avLst>
                <a:gd name="adj" fmla="val 2132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7" name="Trapezoid 146"/>
            <p:cNvSpPr/>
            <p:nvPr/>
          </p:nvSpPr>
          <p:spPr>
            <a:xfrm>
              <a:off x="2313764" y="5231555"/>
              <a:ext cx="527872" cy="746014"/>
            </a:xfrm>
            <a:prstGeom prst="trapezoid">
              <a:avLst>
                <a:gd name="adj" fmla="val 2132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8" name="Trapezoid 147"/>
            <p:cNvSpPr/>
            <p:nvPr/>
          </p:nvSpPr>
          <p:spPr>
            <a:xfrm>
              <a:off x="2785027" y="5231555"/>
              <a:ext cx="527872" cy="746014"/>
            </a:xfrm>
            <a:prstGeom prst="trapezoid">
              <a:avLst>
                <a:gd name="adj" fmla="val 2132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Trapezoid 148"/>
            <p:cNvSpPr/>
            <p:nvPr/>
          </p:nvSpPr>
          <p:spPr>
            <a:xfrm>
              <a:off x="3256290" y="5231555"/>
              <a:ext cx="527872" cy="746014"/>
            </a:xfrm>
            <a:prstGeom prst="trapezoid">
              <a:avLst>
                <a:gd name="adj" fmla="val 2132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0" name="Group 149"/>
            <p:cNvGrpSpPr/>
            <p:nvPr/>
          </p:nvGrpSpPr>
          <p:grpSpPr>
            <a:xfrm>
              <a:off x="1962670" y="5271362"/>
              <a:ext cx="302363" cy="682663"/>
              <a:chOff x="7384246" y="2899703"/>
              <a:chExt cx="626352" cy="135167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88" name="Rectangle: Rounded Corners 187"/>
              <p:cNvSpPr/>
              <p:nvPr/>
            </p:nvSpPr>
            <p:spPr>
              <a:xfrm>
                <a:off x="7400629" y="2939722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9" name="Rectangle: Rounded Corners 188"/>
              <p:cNvSpPr/>
              <p:nvPr/>
            </p:nvSpPr>
            <p:spPr>
              <a:xfrm>
                <a:off x="7479712" y="320802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0" name="Rectangle: Rounded Corners 189"/>
              <p:cNvSpPr/>
              <p:nvPr/>
            </p:nvSpPr>
            <p:spPr>
              <a:xfrm>
                <a:off x="7589172" y="3070274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1" name="Rectangle: Rounded Corners 190"/>
              <p:cNvSpPr/>
              <p:nvPr/>
            </p:nvSpPr>
            <p:spPr>
              <a:xfrm>
                <a:off x="7771871" y="3360420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2" name="Rectangle: Rounded Corners 191"/>
              <p:cNvSpPr/>
              <p:nvPr/>
            </p:nvSpPr>
            <p:spPr>
              <a:xfrm>
                <a:off x="7902462" y="320802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3" name="Rectangle: Rounded Corners 192"/>
              <p:cNvSpPr/>
              <p:nvPr/>
            </p:nvSpPr>
            <p:spPr>
              <a:xfrm>
                <a:off x="7830766" y="3733215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4" name="Rectangle: Rounded Corners 193"/>
              <p:cNvSpPr/>
              <p:nvPr/>
            </p:nvSpPr>
            <p:spPr>
              <a:xfrm>
                <a:off x="7673413" y="357378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5" name="Rectangle: Rounded Corners 194"/>
              <p:cNvSpPr/>
              <p:nvPr/>
            </p:nvSpPr>
            <p:spPr>
              <a:xfrm>
                <a:off x="7548206" y="3756660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6" name="Rectangle: Rounded Corners 195"/>
              <p:cNvSpPr/>
              <p:nvPr/>
            </p:nvSpPr>
            <p:spPr>
              <a:xfrm>
                <a:off x="7384246" y="3865978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7" name="Rectangle: Rounded Corners 196"/>
              <p:cNvSpPr/>
              <p:nvPr/>
            </p:nvSpPr>
            <p:spPr>
              <a:xfrm>
                <a:off x="7830765" y="2899703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8" name="Rectangle: Rounded Corners 197"/>
              <p:cNvSpPr/>
              <p:nvPr/>
            </p:nvSpPr>
            <p:spPr>
              <a:xfrm>
                <a:off x="7983166" y="3885615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2430707" y="5271362"/>
              <a:ext cx="302363" cy="682663"/>
              <a:chOff x="7384246" y="2899703"/>
              <a:chExt cx="626352" cy="135167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77" name="Rectangle: Rounded Corners 176"/>
              <p:cNvSpPr/>
              <p:nvPr/>
            </p:nvSpPr>
            <p:spPr>
              <a:xfrm>
                <a:off x="7400629" y="2939722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Rectangle: Rounded Corners 177"/>
              <p:cNvSpPr/>
              <p:nvPr/>
            </p:nvSpPr>
            <p:spPr>
              <a:xfrm>
                <a:off x="7479712" y="320802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Rectangle: Rounded Corners 178"/>
              <p:cNvSpPr/>
              <p:nvPr/>
            </p:nvSpPr>
            <p:spPr>
              <a:xfrm>
                <a:off x="7589172" y="3070274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Rectangle: Rounded Corners 179"/>
              <p:cNvSpPr/>
              <p:nvPr/>
            </p:nvSpPr>
            <p:spPr>
              <a:xfrm>
                <a:off x="7771871" y="3360420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Rectangle: Rounded Corners 180"/>
              <p:cNvSpPr/>
              <p:nvPr/>
            </p:nvSpPr>
            <p:spPr>
              <a:xfrm>
                <a:off x="7902462" y="320802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2" name="Rectangle: Rounded Corners 181"/>
              <p:cNvSpPr/>
              <p:nvPr/>
            </p:nvSpPr>
            <p:spPr>
              <a:xfrm>
                <a:off x="7830766" y="3733215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3" name="Rectangle: Rounded Corners 182"/>
              <p:cNvSpPr/>
              <p:nvPr/>
            </p:nvSpPr>
            <p:spPr>
              <a:xfrm>
                <a:off x="7673413" y="357378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4" name="Rectangle: Rounded Corners 183"/>
              <p:cNvSpPr/>
              <p:nvPr/>
            </p:nvSpPr>
            <p:spPr>
              <a:xfrm>
                <a:off x="7548206" y="3756660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5" name="Rectangle: Rounded Corners 184"/>
              <p:cNvSpPr/>
              <p:nvPr/>
            </p:nvSpPr>
            <p:spPr>
              <a:xfrm>
                <a:off x="7384246" y="3865978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6" name="Rectangle: Rounded Corners 185"/>
              <p:cNvSpPr/>
              <p:nvPr/>
            </p:nvSpPr>
            <p:spPr>
              <a:xfrm>
                <a:off x="7830765" y="2899703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7" name="Rectangle: Rounded Corners 186"/>
              <p:cNvSpPr/>
              <p:nvPr/>
            </p:nvSpPr>
            <p:spPr>
              <a:xfrm>
                <a:off x="7983166" y="3885615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2898745" y="5271362"/>
              <a:ext cx="302363" cy="682663"/>
              <a:chOff x="7384246" y="2899703"/>
              <a:chExt cx="626352" cy="135167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66" name="Rectangle: Rounded Corners 165"/>
              <p:cNvSpPr/>
              <p:nvPr/>
            </p:nvSpPr>
            <p:spPr>
              <a:xfrm>
                <a:off x="7400629" y="2939722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Rectangle: Rounded Corners 166"/>
              <p:cNvSpPr/>
              <p:nvPr/>
            </p:nvSpPr>
            <p:spPr>
              <a:xfrm>
                <a:off x="7479712" y="320802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Rectangle: Rounded Corners 167"/>
              <p:cNvSpPr/>
              <p:nvPr/>
            </p:nvSpPr>
            <p:spPr>
              <a:xfrm>
                <a:off x="7589172" y="3070274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Rectangle: Rounded Corners 168"/>
              <p:cNvSpPr/>
              <p:nvPr/>
            </p:nvSpPr>
            <p:spPr>
              <a:xfrm>
                <a:off x="7771871" y="3360420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Rectangle: Rounded Corners 169"/>
              <p:cNvSpPr/>
              <p:nvPr/>
            </p:nvSpPr>
            <p:spPr>
              <a:xfrm>
                <a:off x="7902462" y="320802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Rectangle: Rounded Corners 170"/>
              <p:cNvSpPr/>
              <p:nvPr/>
            </p:nvSpPr>
            <p:spPr>
              <a:xfrm>
                <a:off x="7830766" y="3733215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Rectangle: Rounded Corners 171"/>
              <p:cNvSpPr/>
              <p:nvPr/>
            </p:nvSpPr>
            <p:spPr>
              <a:xfrm>
                <a:off x="7673413" y="357378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Rectangle: Rounded Corners 172"/>
              <p:cNvSpPr/>
              <p:nvPr/>
            </p:nvSpPr>
            <p:spPr>
              <a:xfrm>
                <a:off x="7548206" y="3756660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Rectangle: Rounded Corners 173"/>
              <p:cNvSpPr/>
              <p:nvPr/>
            </p:nvSpPr>
            <p:spPr>
              <a:xfrm>
                <a:off x="7384246" y="3865978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Rectangle: Rounded Corners 174"/>
              <p:cNvSpPr/>
              <p:nvPr/>
            </p:nvSpPr>
            <p:spPr>
              <a:xfrm>
                <a:off x="7830765" y="2899703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Rectangle: Rounded Corners 175"/>
              <p:cNvSpPr/>
              <p:nvPr/>
            </p:nvSpPr>
            <p:spPr>
              <a:xfrm>
                <a:off x="7983166" y="3885615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3366783" y="5271362"/>
              <a:ext cx="302363" cy="682663"/>
              <a:chOff x="7384246" y="2899703"/>
              <a:chExt cx="626352" cy="135167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55" name="Rectangle: Rounded Corners 154"/>
              <p:cNvSpPr/>
              <p:nvPr/>
            </p:nvSpPr>
            <p:spPr>
              <a:xfrm>
                <a:off x="7400629" y="2939722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" name="Rectangle: Rounded Corners 155"/>
              <p:cNvSpPr/>
              <p:nvPr/>
            </p:nvSpPr>
            <p:spPr>
              <a:xfrm>
                <a:off x="7479712" y="320802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Rectangle: Rounded Corners 156"/>
              <p:cNvSpPr/>
              <p:nvPr/>
            </p:nvSpPr>
            <p:spPr>
              <a:xfrm>
                <a:off x="7589172" y="3070274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Rectangle: Rounded Corners 157"/>
              <p:cNvSpPr/>
              <p:nvPr/>
            </p:nvSpPr>
            <p:spPr>
              <a:xfrm>
                <a:off x="7771871" y="3360420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9" name="Rectangle: Rounded Corners 158"/>
              <p:cNvSpPr/>
              <p:nvPr/>
            </p:nvSpPr>
            <p:spPr>
              <a:xfrm>
                <a:off x="7902462" y="320802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Rectangle: Rounded Corners 159"/>
              <p:cNvSpPr/>
              <p:nvPr/>
            </p:nvSpPr>
            <p:spPr>
              <a:xfrm>
                <a:off x="7830766" y="3733215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Rectangle: Rounded Corners 160"/>
              <p:cNvSpPr/>
              <p:nvPr/>
            </p:nvSpPr>
            <p:spPr>
              <a:xfrm>
                <a:off x="7673413" y="3573780"/>
                <a:ext cx="27432" cy="6400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Rectangle: Rounded Corners 161"/>
              <p:cNvSpPr/>
              <p:nvPr/>
            </p:nvSpPr>
            <p:spPr>
              <a:xfrm>
                <a:off x="7548206" y="3756660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Rectangle: Rounded Corners 162"/>
              <p:cNvSpPr/>
              <p:nvPr/>
            </p:nvSpPr>
            <p:spPr>
              <a:xfrm>
                <a:off x="7384246" y="3865978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Rectangle: Rounded Corners 163"/>
              <p:cNvSpPr/>
              <p:nvPr/>
            </p:nvSpPr>
            <p:spPr>
              <a:xfrm>
                <a:off x="7830765" y="2899703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Rectangle: Rounded Corners 164"/>
              <p:cNvSpPr/>
              <p:nvPr/>
            </p:nvSpPr>
            <p:spPr>
              <a:xfrm>
                <a:off x="7983166" y="3885615"/>
                <a:ext cx="27432" cy="36576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54" name="Graphic 153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43781" y="5671824"/>
              <a:ext cx="1940381" cy="308648"/>
            </a:xfrm>
            <a:prstGeom prst="rect">
              <a:avLst/>
            </a:prstGeom>
          </p:spPr>
        </p:pic>
      </p:grpSp>
      <p:sp>
        <p:nvSpPr>
          <p:cNvPr id="213" name="Oval 212"/>
          <p:cNvSpPr/>
          <p:nvPr/>
        </p:nvSpPr>
        <p:spPr>
          <a:xfrm>
            <a:off x="3352442" y="1755605"/>
            <a:ext cx="962308" cy="96230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4" name="Oval 213"/>
          <p:cNvSpPr/>
          <p:nvPr/>
        </p:nvSpPr>
        <p:spPr>
          <a:xfrm>
            <a:off x="3588001" y="784221"/>
            <a:ext cx="656604" cy="656604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5" name="Oval 214"/>
          <p:cNvSpPr/>
          <p:nvPr/>
        </p:nvSpPr>
        <p:spPr>
          <a:xfrm>
            <a:off x="3268368" y="2443048"/>
            <a:ext cx="404592" cy="404592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6" name="Oval 215"/>
          <p:cNvSpPr/>
          <p:nvPr/>
        </p:nvSpPr>
        <p:spPr>
          <a:xfrm>
            <a:off x="2277581" y="2346642"/>
            <a:ext cx="498826" cy="498826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7" name="Oval 216"/>
          <p:cNvSpPr/>
          <p:nvPr/>
        </p:nvSpPr>
        <p:spPr>
          <a:xfrm>
            <a:off x="957555" y="2216048"/>
            <a:ext cx="1344768" cy="1344768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8" name="Oval 217"/>
          <p:cNvSpPr/>
          <p:nvPr/>
        </p:nvSpPr>
        <p:spPr>
          <a:xfrm>
            <a:off x="3374548" y="820529"/>
            <a:ext cx="331383" cy="331383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9" name="Oval 218"/>
          <p:cNvSpPr/>
          <p:nvPr/>
        </p:nvSpPr>
        <p:spPr>
          <a:xfrm>
            <a:off x="488566" y="619947"/>
            <a:ext cx="820878" cy="820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20" name="Group 219"/>
          <p:cNvGrpSpPr/>
          <p:nvPr/>
        </p:nvGrpSpPr>
        <p:grpSpPr>
          <a:xfrm>
            <a:off x="4658362" y="827652"/>
            <a:ext cx="450484" cy="450484"/>
            <a:chOff x="4266660" y="45289"/>
            <a:chExt cx="768290" cy="768290"/>
          </a:xfrm>
        </p:grpSpPr>
        <p:sp>
          <p:nvSpPr>
            <p:cNvPr id="221" name="Freeform: Shape 220"/>
            <p:cNvSpPr/>
            <p:nvPr/>
          </p:nvSpPr>
          <p:spPr>
            <a:xfrm>
              <a:off x="4266660" y="45289"/>
              <a:ext cx="768290" cy="768290"/>
            </a:xfrm>
            <a:custGeom>
              <a:avLst/>
              <a:gdLst>
                <a:gd name="connsiteX0" fmla="*/ 583092 w 768290"/>
                <a:gd name="connsiteY0" fmla="*/ 51758 h 768290"/>
                <a:gd name="connsiteX1" fmla="*/ 573387 w 768290"/>
                <a:gd name="connsiteY1" fmla="*/ 131014 h 768290"/>
                <a:gd name="connsiteX2" fmla="*/ 596031 w 768290"/>
                <a:gd name="connsiteY2" fmla="*/ 164980 h 768290"/>
                <a:gd name="connsiteX3" fmla="*/ 700357 w 768290"/>
                <a:gd name="connsiteY3" fmla="*/ 188433 h 768290"/>
                <a:gd name="connsiteX4" fmla="*/ 709253 w 768290"/>
                <a:gd name="connsiteY4" fmla="*/ 215121 h 768290"/>
                <a:gd name="connsiteX5" fmla="*/ 671243 w 768290"/>
                <a:gd name="connsiteY5" fmla="*/ 265262 h 768290"/>
                <a:gd name="connsiteX6" fmla="*/ 674478 w 768290"/>
                <a:gd name="connsiteY6" fmla="*/ 293568 h 768290"/>
                <a:gd name="connsiteX7" fmla="*/ 775569 w 768290"/>
                <a:gd name="connsiteY7" fmla="*/ 388189 h 768290"/>
                <a:gd name="connsiteX8" fmla="*/ 706827 w 768290"/>
                <a:gd name="connsiteY8" fmla="*/ 417303 h 768290"/>
                <a:gd name="connsiteX9" fmla="*/ 686609 w 768290"/>
                <a:gd name="connsiteY9" fmla="*/ 463400 h 768290"/>
                <a:gd name="connsiteX10" fmla="*/ 723002 w 768290"/>
                <a:gd name="connsiteY10" fmla="*/ 580666 h 768290"/>
                <a:gd name="connsiteX11" fmla="*/ 635659 w 768290"/>
                <a:gd name="connsiteY11" fmla="*/ 571770 h 768290"/>
                <a:gd name="connsiteX12" fmla="*/ 613015 w 768290"/>
                <a:gd name="connsiteY12" fmla="*/ 587944 h 768290"/>
                <a:gd name="connsiteX13" fmla="*/ 581474 w 768290"/>
                <a:gd name="connsiteY13" fmla="*/ 719767 h 768290"/>
                <a:gd name="connsiteX14" fmla="*/ 511115 w 768290"/>
                <a:gd name="connsiteY14" fmla="*/ 670434 h 768290"/>
                <a:gd name="connsiteX15" fmla="*/ 480384 w 768290"/>
                <a:gd name="connsiteY15" fmla="*/ 673669 h 768290"/>
                <a:gd name="connsiteX16" fmla="*/ 385762 w 768290"/>
                <a:gd name="connsiteY16" fmla="*/ 773951 h 768290"/>
                <a:gd name="connsiteX17" fmla="*/ 350179 w 768290"/>
                <a:gd name="connsiteY17" fmla="*/ 692270 h 768290"/>
                <a:gd name="connsiteX18" fmla="*/ 324299 w 768290"/>
                <a:gd name="connsiteY18" fmla="*/ 680948 h 768290"/>
                <a:gd name="connsiteX19" fmla="*/ 210269 w 768290"/>
                <a:gd name="connsiteY19" fmla="*/ 716532 h 768290"/>
                <a:gd name="connsiteX20" fmla="*/ 192477 w 768290"/>
                <a:gd name="connsiteY20" fmla="*/ 701975 h 768290"/>
                <a:gd name="connsiteX21" fmla="*/ 202182 w 768290"/>
                <a:gd name="connsiteY21" fmla="*/ 637276 h 768290"/>
                <a:gd name="connsiteX22" fmla="*/ 182772 w 768290"/>
                <a:gd name="connsiteY22" fmla="*/ 609780 h 768290"/>
                <a:gd name="connsiteX23" fmla="*/ 50950 w 768290"/>
                <a:gd name="connsiteY23" fmla="*/ 579048 h 768290"/>
                <a:gd name="connsiteX24" fmla="*/ 103517 w 768290"/>
                <a:gd name="connsiteY24" fmla="*/ 508689 h 768290"/>
                <a:gd name="connsiteX25" fmla="*/ 101091 w 768290"/>
                <a:gd name="connsiteY25" fmla="*/ 480384 h 768290"/>
                <a:gd name="connsiteX26" fmla="*/ 0 w 768290"/>
                <a:gd name="connsiteY26" fmla="*/ 385763 h 768290"/>
                <a:gd name="connsiteX27" fmla="*/ 73594 w 768290"/>
                <a:gd name="connsiteY27" fmla="*/ 354222 h 768290"/>
                <a:gd name="connsiteX28" fmla="*/ 91386 w 768290"/>
                <a:gd name="connsiteY28" fmla="*/ 315403 h 768290"/>
                <a:gd name="connsiteX29" fmla="*/ 53376 w 768290"/>
                <a:gd name="connsiteY29" fmla="*/ 192477 h 768290"/>
                <a:gd name="connsiteX30" fmla="*/ 140718 w 768290"/>
                <a:gd name="connsiteY30" fmla="*/ 202182 h 768290"/>
                <a:gd name="connsiteX31" fmla="*/ 164171 w 768290"/>
                <a:gd name="connsiteY31" fmla="*/ 184390 h 768290"/>
                <a:gd name="connsiteX32" fmla="*/ 195712 w 768290"/>
                <a:gd name="connsiteY32" fmla="*/ 50950 h 768290"/>
                <a:gd name="connsiteX33" fmla="*/ 257984 w 768290"/>
                <a:gd name="connsiteY33" fmla="*/ 97856 h 768290"/>
                <a:gd name="connsiteX34" fmla="*/ 303272 w 768290"/>
                <a:gd name="connsiteY34" fmla="*/ 93004 h 768290"/>
                <a:gd name="connsiteX35" fmla="*/ 389806 w 768290"/>
                <a:gd name="connsiteY35" fmla="*/ 0 h 768290"/>
                <a:gd name="connsiteX36" fmla="*/ 422155 w 768290"/>
                <a:gd name="connsiteY36" fmla="*/ 74403 h 768290"/>
                <a:gd name="connsiteX37" fmla="*/ 457739 w 768290"/>
                <a:gd name="connsiteY37" fmla="*/ 91386 h 768290"/>
                <a:gd name="connsiteX38" fmla="*/ 583092 w 768290"/>
                <a:gd name="connsiteY38" fmla="*/ 51758 h 768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68290" h="768290">
                  <a:moveTo>
                    <a:pt x="583092" y="51758"/>
                  </a:moveTo>
                  <a:cubicBezTo>
                    <a:pt x="579857" y="80064"/>
                    <a:pt x="579048" y="105943"/>
                    <a:pt x="573387" y="131014"/>
                  </a:cubicBezTo>
                  <a:cubicBezTo>
                    <a:pt x="567726" y="153658"/>
                    <a:pt x="576622" y="160937"/>
                    <a:pt x="596031" y="164980"/>
                  </a:cubicBezTo>
                  <a:cubicBezTo>
                    <a:pt x="630807" y="172259"/>
                    <a:pt x="665582" y="183581"/>
                    <a:pt x="700357" y="188433"/>
                  </a:cubicBezTo>
                  <a:cubicBezTo>
                    <a:pt x="727854" y="192477"/>
                    <a:pt x="719766" y="202182"/>
                    <a:pt x="709253" y="215121"/>
                  </a:cubicBezTo>
                  <a:cubicBezTo>
                    <a:pt x="696313" y="232104"/>
                    <a:pt x="684991" y="249896"/>
                    <a:pt x="671243" y="265262"/>
                  </a:cubicBezTo>
                  <a:cubicBezTo>
                    <a:pt x="660729" y="277393"/>
                    <a:pt x="663156" y="283863"/>
                    <a:pt x="674478" y="293568"/>
                  </a:cubicBezTo>
                  <a:cubicBezTo>
                    <a:pt x="707636" y="323491"/>
                    <a:pt x="739985" y="355031"/>
                    <a:pt x="775569" y="388189"/>
                  </a:cubicBezTo>
                  <a:cubicBezTo>
                    <a:pt x="752115" y="398702"/>
                    <a:pt x="730280" y="410833"/>
                    <a:pt x="706827" y="417303"/>
                  </a:cubicBezTo>
                  <a:cubicBezTo>
                    <a:pt x="679330" y="425390"/>
                    <a:pt x="677713" y="439138"/>
                    <a:pt x="686609" y="463400"/>
                  </a:cubicBezTo>
                  <a:cubicBezTo>
                    <a:pt x="700357" y="500602"/>
                    <a:pt x="710062" y="539421"/>
                    <a:pt x="723002" y="580666"/>
                  </a:cubicBezTo>
                  <a:cubicBezTo>
                    <a:pt x="692270" y="577431"/>
                    <a:pt x="663156" y="576622"/>
                    <a:pt x="635659" y="571770"/>
                  </a:cubicBezTo>
                  <a:cubicBezTo>
                    <a:pt x="619484" y="569343"/>
                    <a:pt x="616250" y="572578"/>
                    <a:pt x="613015" y="587944"/>
                  </a:cubicBezTo>
                  <a:cubicBezTo>
                    <a:pt x="604119" y="631615"/>
                    <a:pt x="591988" y="675287"/>
                    <a:pt x="581474" y="719767"/>
                  </a:cubicBezTo>
                  <a:cubicBezTo>
                    <a:pt x="554786" y="707636"/>
                    <a:pt x="533759" y="687417"/>
                    <a:pt x="511115" y="670434"/>
                  </a:cubicBezTo>
                  <a:cubicBezTo>
                    <a:pt x="497367" y="659921"/>
                    <a:pt x="490897" y="661538"/>
                    <a:pt x="480384" y="673669"/>
                  </a:cubicBezTo>
                  <a:cubicBezTo>
                    <a:pt x="449652" y="706827"/>
                    <a:pt x="418112" y="739176"/>
                    <a:pt x="385762" y="773951"/>
                  </a:cubicBezTo>
                  <a:cubicBezTo>
                    <a:pt x="372823" y="744837"/>
                    <a:pt x="359883" y="719767"/>
                    <a:pt x="350179" y="692270"/>
                  </a:cubicBezTo>
                  <a:cubicBezTo>
                    <a:pt x="344517" y="676904"/>
                    <a:pt x="338048" y="676095"/>
                    <a:pt x="324299" y="680948"/>
                  </a:cubicBezTo>
                  <a:cubicBezTo>
                    <a:pt x="286289" y="693887"/>
                    <a:pt x="248279" y="704401"/>
                    <a:pt x="210269" y="716532"/>
                  </a:cubicBezTo>
                  <a:cubicBezTo>
                    <a:pt x="195712" y="720575"/>
                    <a:pt x="190051" y="718149"/>
                    <a:pt x="192477" y="701975"/>
                  </a:cubicBezTo>
                  <a:cubicBezTo>
                    <a:pt x="196521" y="680139"/>
                    <a:pt x="197329" y="658303"/>
                    <a:pt x="202182" y="637276"/>
                  </a:cubicBezTo>
                  <a:cubicBezTo>
                    <a:pt x="206225" y="619484"/>
                    <a:pt x="200564" y="613015"/>
                    <a:pt x="182772" y="609780"/>
                  </a:cubicBezTo>
                  <a:cubicBezTo>
                    <a:pt x="139910" y="601692"/>
                    <a:pt x="97856" y="590370"/>
                    <a:pt x="50950" y="579048"/>
                  </a:cubicBezTo>
                  <a:cubicBezTo>
                    <a:pt x="69550" y="553978"/>
                    <a:pt x="85725" y="530525"/>
                    <a:pt x="103517" y="508689"/>
                  </a:cubicBezTo>
                  <a:cubicBezTo>
                    <a:pt x="112413" y="497367"/>
                    <a:pt x="112413" y="490088"/>
                    <a:pt x="101091" y="480384"/>
                  </a:cubicBezTo>
                  <a:cubicBezTo>
                    <a:pt x="67124" y="449652"/>
                    <a:pt x="33966" y="418112"/>
                    <a:pt x="0" y="385763"/>
                  </a:cubicBezTo>
                  <a:cubicBezTo>
                    <a:pt x="25879" y="374440"/>
                    <a:pt x="48524" y="361501"/>
                    <a:pt x="73594" y="354222"/>
                  </a:cubicBezTo>
                  <a:cubicBezTo>
                    <a:pt x="96238" y="346944"/>
                    <a:pt x="98665" y="336430"/>
                    <a:pt x="91386" y="315403"/>
                  </a:cubicBezTo>
                  <a:cubicBezTo>
                    <a:pt x="77638" y="275776"/>
                    <a:pt x="66316" y="236148"/>
                    <a:pt x="53376" y="192477"/>
                  </a:cubicBezTo>
                  <a:cubicBezTo>
                    <a:pt x="84108" y="195712"/>
                    <a:pt x="112413" y="198947"/>
                    <a:pt x="140718" y="202182"/>
                  </a:cubicBezTo>
                  <a:cubicBezTo>
                    <a:pt x="154467" y="203799"/>
                    <a:pt x="160937" y="200564"/>
                    <a:pt x="164171" y="184390"/>
                  </a:cubicBezTo>
                  <a:cubicBezTo>
                    <a:pt x="173067" y="140718"/>
                    <a:pt x="184390" y="97047"/>
                    <a:pt x="195712" y="50950"/>
                  </a:cubicBezTo>
                  <a:cubicBezTo>
                    <a:pt x="217547" y="67124"/>
                    <a:pt x="239383" y="80064"/>
                    <a:pt x="257984" y="97856"/>
                  </a:cubicBezTo>
                  <a:cubicBezTo>
                    <a:pt x="277393" y="115648"/>
                    <a:pt x="287907" y="109987"/>
                    <a:pt x="303272" y="93004"/>
                  </a:cubicBezTo>
                  <a:cubicBezTo>
                    <a:pt x="329960" y="62272"/>
                    <a:pt x="359074" y="33158"/>
                    <a:pt x="389806" y="0"/>
                  </a:cubicBezTo>
                  <a:cubicBezTo>
                    <a:pt x="401128" y="25879"/>
                    <a:pt x="412450" y="50141"/>
                    <a:pt x="422155" y="74403"/>
                  </a:cubicBezTo>
                  <a:cubicBezTo>
                    <a:pt x="428625" y="92195"/>
                    <a:pt x="437521" y="97856"/>
                    <a:pt x="457739" y="91386"/>
                  </a:cubicBezTo>
                  <a:cubicBezTo>
                    <a:pt x="497367" y="75212"/>
                    <a:pt x="538612" y="64698"/>
                    <a:pt x="583092" y="5175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0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Freeform: Shape 221"/>
            <p:cNvSpPr/>
            <p:nvPr/>
          </p:nvSpPr>
          <p:spPr>
            <a:xfrm>
              <a:off x="4418684" y="198118"/>
              <a:ext cx="460974" cy="460974"/>
            </a:xfrm>
            <a:custGeom>
              <a:avLst/>
              <a:gdLst>
                <a:gd name="connsiteX0" fmla="*/ 229695 w 460974"/>
                <a:gd name="connsiteY0" fmla="*/ 463421 h 460974"/>
                <a:gd name="connsiteX1" fmla="*/ 17 w 460974"/>
                <a:gd name="connsiteY1" fmla="*/ 230507 h 460974"/>
                <a:gd name="connsiteX2" fmla="*/ 240209 w 460974"/>
                <a:gd name="connsiteY2" fmla="*/ 20 h 460974"/>
                <a:gd name="connsiteX3" fmla="*/ 466652 w 460974"/>
                <a:gd name="connsiteY3" fmla="*/ 235360 h 460974"/>
                <a:gd name="connsiteX4" fmla="*/ 229695 w 460974"/>
                <a:gd name="connsiteY4" fmla="*/ 463421 h 460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974" h="460974">
                  <a:moveTo>
                    <a:pt x="229695" y="463421"/>
                  </a:moveTo>
                  <a:cubicBezTo>
                    <a:pt x="112430" y="466655"/>
                    <a:pt x="-1601" y="369608"/>
                    <a:pt x="17" y="230507"/>
                  </a:cubicBezTo>
                  <a:cubicBezTo>
                    <a:pt x="1634" y="93833"/>
                    <a:pt x="110004" y="-1597"/>
                    <a:pt x="240209" y="20"/>
                  </a:cubicBezTo>
                  <a:cubicBezTo>
                    <a:pt x="363944" y="2446"/>
                    <a:pt x="469078" y="108390"/>
                    <a:pt x="466652" y="235360"/>
                  </a:cubicBezTo>
                  <a:cubicBezTo>
                    <a:pt x="462608" y="367991"/>
                    <a:pt x="354239" y="469082"/>
                    <a:pt x="229695" y="463421"/>
                  </a:cubicBezTo>
                  <a:close/>
                </a:path>
              </a:pathLst>
            </a:custGeom>
            <a:solidFill>
              <a:schemeClr val="accent1"/>
            </a:solidFill>
            <a:ln w="80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3" name="Oval 222"/>
          <p:cNvSpPr/>
          <p:nvPr/>
        </p:nvSpPr>
        <p:spPr>
          <a:xfrm>
            <a:off x="10917127" y="1344768"/>
            <a:ext cx="962308" cy="96230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4" name="Oval 223"/>
          <p:cNvSpPr/>
          <p:nvPr/>
        </p:nvSpPr>
        <p:spPr>
          <a:xfrm>
            <a:off x="10065955" y="425234"/>
            <a:ext cx="656604" cy="656604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5" name="Oval 224"/>
          <p:cNvSpPr/>
          <p:nvPr/>
        </p:nvSpPr>
        <p:spPr>
          <a:xfrm>
            <a:off x="10833053" y="2032211"/>
            <a:ext cx="404592" cy="404592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6" name="Oval 225"/>
          <p:cNvSpPr/>
          <p:nvPr/>
        </p:nvSpPr>
        <p:spPr>
          <a:xfrm>
            <a:off x="7966626" y="3138939"/>
            <a:ext cx="498826" cy="498826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7" name="Oval 226"/>
          <p:cNvSpPr/>
          <p:nvPr/>
        </p:nvSpPr>
        <p:spPr>
          <a:xfrm>
            <a:off x="8895307" y="2259770"/>
            <a:ext cx="1344768" cy="1344768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8" name="Oval 227"/>
          <p:cNvSpPr/>
          <p:nvPr/>
        </p:nvSpPr>
        <p:spPr>
          <a:xfrm>
            <a:off x="9852502" y="461542"/>
            <a:ext cx="331383" cy="331383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9" name="Oval 228"/>
          <p:cNvSpPr/>
          <p:nvPr/>
        </p:nvSpPr>
        <p:spPr>
          <a:xfrm>
            <a:off x="8189802" y="576417"/>
            <a:ext cx="820878" cy="820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 descr="MENRE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120" y="1210945"/>
            <a:ext cx="2077720" cy="207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9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75555-5F35-CC93-27FA-A521E15C9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03770"/>
            <a:ext cx="10972800" cy="1143000"/>
          </a:xfrm>
        </p:spPr>
        <p:txBody>
          <a:bodyPr/>
          <a:lstStyle/>
          <a:p>
            <a:pPr algn="ctr"/>
            <a:r>
              <a:rPr lang="en-US" b="1" dirty="0">
                <a:cs typeface="Calibri"/>
              </a:rPr>
              <a:t>2022 Physical Accomplishment Report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1402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06751"/>
              </p:ext>
            </p:extLst>
          </p:nvPr>
        </p:nvGraphicFramePr>
        <p:xfrm>
          <a:off x="218660" y="745621"/>
          <a:ext cx="11757993" cy="58413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6270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56">
                <a:tc rowSpan="6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NATURAL RESOURCES  ENFORCEMENT AND REGULATORY PROGRAM</a:t>
                      </a:r>
                      <a:endParaRPr lang="en-US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2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Increased areas of illegal logging hotspot neutralized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30%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(15)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60%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26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Percentage of forest land protected against fire, poaching, pest and diseases, etc.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</a:t>
                      </a:r>
                      <a:r>
                        <a:rPr lang="en-US" sz="1200" b="0" i="0" u="none" strike="noStrike" noProof="0"/>
                        <a:t>665,000)</a:t>
                      </a:r>
                      <a:endParaRPr lang="en-US" sz="1200">
                        <a:latin typeface="Arial Nov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18.72%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(124,519)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18.72%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44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Land records managed and digitized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</a:t>
                      </a:r>
                      <a:r>
                        <a:rPr lang="en-US" sz="1200" b="0" i="0" u="none" strike="noStrike" noProof="0"/>
                        <a:t>74,670)</a:t>
                      </a:r>
                      <a:endParaRPr lang="en-US" sz="1200">
                        <a:latin typeface="Arial Nov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316.80%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(236,556)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316.80%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08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4. Efficiency of document tracking increased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9544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5. Percentage of illegally transported  forest products apprehended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(</a:t>
                      </a: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19,104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err="1">
                          <a:latin typeface="Arial Nova" panose="020B0504020202020204" pitchFamily="34" charset="0"/>
                          <a:cs typeface="Arial"/>
                        </a:rPr>
                        <a:t>b.f</a:t>
                      </a: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242.50%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(</a:t>
                      </a: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46,327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b.f.)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242.50%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52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836751"/>
              </p:ext>
            </p:extLst>
          </p:nvPr>
        </p:nvGraphicFramePr>
        <p:xfrm>
          <a:off x="218660" y="745621"/>
          <a:ext cx="11757993" cy="52851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8932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1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507">
                <a:tc rowSpan="5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NATURAL RESOURCES  ENFORCEMENT AND REGULATORY PROGRAM</a:t>
                      </a:r>
                      <a:endParaRPr lang="en-US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32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permits/ licenses/ clearances/ patents issued according to prescribe timelines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90%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(464)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129%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(598)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129%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97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forest products monitoring check/choke points established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97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No. of apprehended illegally transported  forest products in BARMM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19,104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46,327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242.5%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9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4. Percentage of wildlife permits, certifications and/ or clearance applications acted upon within 7 working days from date of receipt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(7)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571%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(40)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571%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452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333051"/>
              </p:ext>
            </p:extLst>
          </p:nvPr>
        </p:nvGraphicFramePr>
        <p:xfrm>
          <a:off x="218660" y="745621"/>
          <a:ext cx="11757993" cy="52304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6270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56">
                <a:tc rowSpan="5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NATURAL RESOURCES  ENFORCEMENT AND REGULATORY PROGRAM</a:t>
                      </a:r>
                      <a:endParaRPr lang="en-US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2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4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5. Percentage of land records inventoried, sorted, groomed, scanned and encoded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5%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</a:t>
                      </a:r>
                      <a:r>
                        <a:rPr lang="en-US" sz="1200" b="0" i="0" u="none" strike="noStrike" noProof="0"/>
                        <a:t>74,670)</a:t>
                      </a:r>
                      <a:endParaRPr lang="en-US" sz="1200">
                        <a:latin typeface="Arial Nov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316.80%</a:t>
                      </a:r>
                      <a:endParaRPr lang="en-US">
                        <a:latin typeface="Arial Nova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(236,556)</a:t>
                      </a: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316.80%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954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6. Percentage of protected areas  maintained and protected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21%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49474"/>
                  </a:ext>
                </a:extLst>
              </a:tr>
              <a:tr h="954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7. No. of Forest Land Use Plan facilitated, approved and legitimized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74425"/>
                  </a:ext>
                </a:extLst>
              </a:tr>
              <a:tr h="954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8. Percentage of Forest Management Interactive Monitoring System Established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44154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4944154"/>
              </p:ext>
            </p:extLst>
          </p:nvPr>
        </p:nvGraphicFramePr>
        <p:xfrm>
          <a:off x="218660" y="745621"/>
          <a:ext cx="11757993" cy="5334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6270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55">
                <a:tc rowSpan="6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NATURAL RESOURCES  CONSERVATION AND  DEVELOPMENT PROGRAM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 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 Program 1: Integrated Bangsamoro Greening Program (IBGP)</a:t>
                      </a:r>
                      <a:endParaRPr lang="en-US" i="0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9573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hectares  reforested and rehabilitated         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52%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(10,015)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52%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(5,182)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49474"/>
                  </a:ext>
                </a:extLst>
              </a:tr>
              <a:tr h="527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74425"/>
                  </a:ext>
                </a:extLst>
              </a:tr>
              <a:tr h="954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hectares  of open and denuded forestland rehabilitated     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5%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(4,567.95)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63%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(2,888)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63%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  <a:tr h="954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Percentage of hectares  planted area maintained and protected           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(5,950)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39%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(2,304)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39%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4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0069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0750215"/>
              </p:ext>
            </p:extLst>
          </p:nvPr>
        </p:nvGraphicFramePr>
        <p:xfrm>
          <a:off x="218660" y="745621"/>
          <a:ext cx="11757993" cy="38490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6270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55">
                <a:tc rowSpan="4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NATURAL RESOURCES  CONSERVATION AND  DEVELOPMENT PROGRAM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 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 program 2: </a:t>
                      </a:r>
                      <a:r>
                        <a:rPr lang="en-US" sz="1200" b="0" i="0" u="sng" strike="noStrike" noProof="0" err="1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Kayud</a:t>
                      </a:r>
                      <a:r>
                        <a:rPr lang="en-US" sz="1200" b="0" i="0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 Ka Bangsamoro (KKB) Convergence Program)</a:t>
                      </a:r>
                      <a:endParaRPr lang="en-US" i="0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74425"/>
                  </a:ext>
                </a:extLst>
              </a:tr>
              <a:tr h="954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  of areas monitored          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133.3%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  <a:tr h="954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coordination meeting conducted          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283.3%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4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849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2599226"/>
              </p:ext>
            </p:extLst>
          </p:nvPr>
        </p:nvGraphicFramePr>
        <p:xfrm>
          <a:off x="218660" y="745621"/>
          <a:ext cx="11757993" cy="4994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6270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538">
                <a:tc rowSpan="5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3. MINERAL RESOURCES  REGULATORY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2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9573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revenues of BARMM mineral resources  development     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75%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</a:t>
                      </a:r>
                      <a:r>
                        <a:rPr lang="en-US" sz="1200" b="0" i="0" u="none" strike="noStrike" noProof="0"/>
                        <a:t>140,348,289.91)</a:t>
                      </a:r>
                      <a:endParaRPr lang="en-US" sz="1200">
                        <a:latin typeface="Arial Nov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54.8%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(80,493,405.00)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/>
                          <a:cs typeface="Arial"/>
                        </a:rPr>
                        <a:t>54.8%</a:t>
                      </a: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49474"/>
                  </a:ext>
                </a:extLst>
              </a:tr>
              <a:tr h="527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Monitored mining permits/ contracts complying with laws, rules and regulations           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(8)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(8)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74425"/>
                  </a:ext>
                </a:extLst>
              </a:tr>
              <a:tr h="527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2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  <a:tr h="954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Mining permits/contracts monitored                  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4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407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908556"/>
              </p:ext>
            </p:extLst>
          </p:nvPr>
        </p:nvGraphicFramePr>
        <p:xfrm>
          <a:off x="218660" y="745621"/>
          <a:ext cx="11757990" cy="45348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92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6270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538">
                <a:tc rowSpan="5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4. MINERAL RESOURCES  AND GEOSCIENCES  DEVELOPMENT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9573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LGUs assisted in the identification of geology and mineral potential        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80%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80%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49474"/>
                  </a:ext>
                </a:extLst>
              </a:tr>
              <a:tr h="527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74425"/>
                  </a:ext>
                </a:extLst>
              </a:tr>
              <a:tr h="527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BARMM  area surveyed for geology and mineral potential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  <a:tr h="954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Geologic Mapping Survey with laboratory analysis of rock samples conducted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80%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4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560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322375"/>
              </p:ext>
            </p:extLst>
          </p:nvPr>
        </p:nvGraphicFramePr>
        <p:xfrm>
          <a:off x="218660" y="745621"/>
          <a:ext cx="11757989" cy="542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92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276767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8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3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46">
                <a:tc rowSpan="8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5. ENVIRONMENT ASSESSMENT  AND PROTECTION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410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Establishments that complied with the environmental conditions for the last two (2) years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90%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(73)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49%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(36)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49%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49474"/>
                  </a:ext>
                </a:extLst>
              </a:tr>
              <a:tr h="4982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Increase in stakeholders  environmental awareness and participation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117%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117%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74425"/>
                  </a:ext>
                </a:extLst>
              </a:tr>
              <a:tr h="3028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  <a:tr h="3516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Projects monitored based on ECC conditions with reports submitted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114.8%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4818"/>
                  </a:ext>
                </a:extLst>
              </a:tr>
              <a:tr h="410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Information, Education and Communication (IEC) materials developed and disseminated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76873"/>
                  </a:ext>
                </a:extLst>
              </a:tr>
              <a:tr h="3028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Environmental  research studies conducted for policy purposes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703676"/>
                  </a:ext>
                </a:extLst>
              </a:tr>
              <a:tr h="3028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4. Waterbodies classified/re-classified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63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035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872570"/>
              </p:ext>
            </p:extLst>
          </p:nvPr>
        </p:nvGraphicFramePr>
        <p:xfrm>
          <a:off x="218660" y="745621"/>
          <a:ext cx="11757990" cy="5836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9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92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274404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219">
                <a:tc rowSpan="7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6. GEOLOGICAL RISK REDUCTION AND RESILIENCY PROGRAM</a:t>
                      </a:r>
                      <a:endParaRPr lang="en-US" sz="1100" b="1" u="none">
                        <a:latin typeface="Arial Nova" panose="020B05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1133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LGUs that included geohazard information in their Disaster Risk Reduction and Mitigation Plan Comprehensive Land Use Plan, and/ or Development Plan                       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8%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60%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49474"/>
                  </a:ext>
                </a:extLst>
              </a:tr>
              <a:tr h="345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  <a:tr h="681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Cities and municipalities where vulnerabilities and risk assessments were conducted       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4818"/>
                  </a:ext>
                </a:extLst>
              </a:tr>
              <a:tr h="681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LGUs (cities/ municipalities) provided with information, education and communication campaigns on geohazards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60%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76873"/>
                  </a:ext>
                </a:extLst>
              </a:tr>
              <a:tr h="8320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No. of Communication Education and Public Awareness (CEPA) on Landslide and Flood conducted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60%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703676"/>
                  </a:ext>
                </a:extLst>
              </a:tr>
              <a:tr h="6107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4. No. of LGUs provided with computerized geohazard maps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60%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63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250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544608"/>
              </p:ext>
            </p:extLst>
          </p:nvPr>
        </p:nvGraphicFramePr>
        <p:xfrm>
          <a:off x="218660" y="745621"/>
          <a:ext cx="11757990" cy="58217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92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44296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428">
                <a:tc rowSpan="6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7. ENVIRONMENTAL REGULATIONS AND POLLUTION CONTROL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2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12832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LGUs provided with technical assistance  in the formulation of their Ecological Waste Management Plan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25%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380%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(57)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380%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49474"/>
                  </a:ext>
                </a:extLst>
              </a:tr>
              <a:tr h="9076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Increase of industries complying with environmental standards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35%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628679"/>
                  </a:ext>
                </a:extLst>
              </a:tr>
              <a:tr h="323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2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  <a:tr h="9076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Increase of industries complying with environmental standards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90%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(106)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180%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(191)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180%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4818"/>
                  </a:ext>
                </a:extLst>
              </a:tr>
              <a:tr h="10850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Air and water pollution clearances processed and issued according to prescribed timeline of three (3) days</a:t>
                      </a:r>
                      <a:endParaRPr lang="en-US" sz="12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76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256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1207390"/>
              </p:ext>
            </p:extLst>
          </p:nvPr>
        </p:nvGraphicFramePr>
        <p:xfrm>
          <a:off x="218660" y="745621"/>
          <a:ext cx="11757990" cy="56315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92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2655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4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600">
                <a:tc rowSpan="7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8. ENERGY MANAGEMENT AND DEVELOPMENT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8649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policies formulated that are effective and responsive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49474"/>
                  </a:ext>
                </a:extLst>
              </a:tr>
              <a:tr h="476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0624"/>
                  </a:ext>
                </a:extLst>
              </a:tr>
              <a:tr h="6707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  of policies formulated and approved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4818"/>
                  </a:ext>
                </a:extLst>
              </a:tr>
              <a:tr h="476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surveys completed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76873"/>
                  </a:ext>
                </a:extLst>
              </a:tr>
              <a:tr h="8649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No. of coordination meetings conducted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318787"/>
                  </a:ext>
                </a:extLst>
              </a:tr>
              <a:tr h="8649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4. Remaining percentage of Bangsamoro Energy Development Plan Completed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833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41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75555-5F35-CC93-27FA-A521E15C9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03770"/>
            <a:ext cx="10972800" cy="1143000"/>
          </a:xfrm>
        </p:spPr>
        <p:txBody>
          <a:bodyPr/>
          <a:lstStyle/>
          <a:p>
            <a:r>
              <a:rPr lang="en-US" b="1" dirty="0">
                <a:cs typeface="Calibri"/>
              </a:rPr>
              <a:t>2023 Physical Accomplishment Report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6288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656822"/>
              </p:ext>
            </p:extLst>
          </p:nvPr>
        </p:nvGraphicFramePr>
        <p:xfrm>
          <a:off x="218660" y="745621"/>
          <a:ext cx="11757993" cy="5635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96523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045">
                <a:tc gridSpan="9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latin typeface="Arial Nova" panose="020B0504020202020204" pitchFamily="34" charset="0"/>
                          <a:cs typeface="Arial"/>
                        </a:rPr>
                        <a:t>1. LAND SURVEY, DISPOSITION, RECORDS AND KNOWLEDGE MANAGEMENT PROGRAM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523">
                <a:tc rowSpan="7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 Program 1. Land Administration and Management System (LAMS)</a:t>
                      </a:r>
                      <a:endParaRPr lang="en-US" sz="12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0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(%) of Land related data captured, stored, analyzed and information generated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16.67%</a:t>
                      </a:r>
                    </a:p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(231,085)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11.21%</a:t>
                      </a:r>
                    </a:p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(113,297)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67.25%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32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Land related data inventoried, sorted and groomed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11,574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91,644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791.8%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1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land related data scanned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118,523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59,111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49.98%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5551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No. of Land records encoded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50,494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4,889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9.68%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5551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4. No. of land data generated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50,494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129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058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613288"/>
              </p:ext>
            </p:extLst>
          </p:nvPr>
        </p:nvGraphicFramePr>
        <p:xfrm>
          <a:off x="218660" y="745621"/>
          <a:ext cx="11757993" cy="50899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507624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8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8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306">
                <a:tc gridSpan="9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latin typeface="Arial Nova" panose="020B0504020202020204" pitchFamily="34" charset="0"/>
                          <a:cs typeface="Arial"/>
                        </a:rPr>
                        <a:t>1. LAND SURVEY, DISPOSITION, RECORDS AND KNOWLEDGE MANAGEMENT PROGRAM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624">
                <a:tc rowSpan="4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 Program 2. Inspection, Verification and Approval of all types of Survey (IVAS)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82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Increased Percentage (%) of land area in hectares inspected, verified and approved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15.85%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(3,000)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13.70%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(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2,592.7)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cs typeface="Arial"/>
                        </a:rPr>
                        <a:t>86.4%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6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878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Land surveys (in hectares) inspected, verified and approved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2,592.7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86.42%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979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348125"/>
              </p:ext>
            </p:extLst>
          </p:nvPr>
        </p:nvGraphicFramePr>
        <p:xfrm>
          <a:off x="218660" y="745621"/>
          <a:ext cx="11757993" cy="56617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96523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045">
                <a:tc gridSpan="9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latin typeface="Arial Nova" panose="020B0504020202020204" pitchFamily="34" charset="0"/>
                          <a:cs typeface="Arial"/>
                        </a:rPr>
                        <a:t>1. LAND SURVEY, DISPOSITION, RECORDS AND KNOWLEDGE MANAGEMENT PROGRAM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523">
                <a:tc rowSpan="6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 Program 3. Land Records Management for BARMM, Cotabato City and 63 Special Geographic Areas 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0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(%) of Land records managed and digitized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16.67%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(45,245)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16.67%</a:t>
                      </a:r>
                    </a:p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(45,245)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32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system maintained and functional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1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Land -related applications received, tracked and issued/approved according to prescribed timelines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477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396.0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83.01%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5551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No. of Land records (per sheet) for Cotabato City and 63 Barangays reproduced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45,245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45,245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6029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621461"/>
              </p:ext>
            </p:extLst>
          </p:nvPr>
        </p:nvGraphicFramePr>
        <p:xfrm>
          <a:off x="104775" y="574171"/>
          <a:ext cx="11879263" cy="6589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4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528">
                  <a:extLst>
                    <a:ext uri="{9D8B030D-6E8A-4147-A177-3AD203B41FA5}">
                      <a16:colId xmlns:a16="http://schemas.microsoft.com/office/drawing/2014/main" val="1515226455"/>
                    </a:ext>
                  </a:extLst>
                </a:gridCol>
                <a:gridCol w="2430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3754">
                  <a:extLst>
                    <a:ext uri="{9D8B030D-6E8A-4147-A177-3AD203B41FA5}">
                      <a16:colId xmlns:a16="http://schemas.microsoft.com/office/drawing/2014/main" val="2375808935"/>
                    </a:ext>
                  </a:extLst>
                </a:gridCol>
                <a:gridCol w="1186781">
                  <a:extLst>
                    <a:ext uri="{9D8B030D-6E8A-4147-A177-3AD203B41FA5}">
                      <a16:colId xmlns:a16="http://schemas.microsoft.com/office/drawing/2014/main" val="1054346606"/>
                    </a:ext>
                  </a:extLst>
                </a:gridCol>
                <a:gridCol w="11944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350416">
                  <a:extLst>
                    <a:ext uri="{9D8B030D-6E8A-4147-A177-3AD203B41FA5}">
                      <a16:colId xmlns:a16="http://schemas.microsoft.com/office/drawing/2014/main" val="3305935626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353512731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135460711"/>
                    </a:ext>
                  </a:extLst>
                </a:gridCol>
                <a:gridCol w="1146722">
                  <a:extLst>
                    <a:ext uri="{9D8B030D-6E8A-4147-A177-3AD203B41FA5}">
                      <a16:colId xmlns:a16="http://schemas.microsoft.com/office/drawing/2014/main" val="560737230"/>
                    </a:ext>
                  </a:extLst>
                </a:gridCol>
              </a:tblGrid>
              <a:tr h="282769">
                <a:tc rowSpan="3"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  <a:endParaRPr lang="en-PH"/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PH"/>
                    </a:p>
                  </a:txBody>
                  <a:tcPr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76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  <a:endParaRPr lang="en-PH"/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lang="en-PH"/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76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039">
                <a:tc gridSpan="10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/>
                        </a:rPr>
                        <a:t>PROGRAM 2. ENVIRONMENTAL REGULATION COMPLIANCE,AMBIENT MONITORING and POLLUTION CONTROL PROGRAM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769">
                <a:tc rowSpan="12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Sub Program 1: Environmental Regulation Compliance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Outcome Indicator(s):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1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Percentage of industries permit and clearances compliance monitored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industries permit and clearances compliance monitored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/>
                        </a:rPr>
                        <a:t>5% increase from 2020 permits released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/>
                        </a:rPr>
                        <a:t>(261)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351%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(485)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351%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61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2. Percentage increase of revenue collection from BARMM environmental permits 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Percentage increase of revenue collection from BARMM environmental permits 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5% increase from 2021 revenue collection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(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626,799.92)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352%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(882,950)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352%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7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Output Indicator(s):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4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No. of clearances (ECC and CNC) issued 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clearances (ECC and CNC) issued 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/>
                        </a:rPr>
                        <a:t>201.7%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328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2. No. of Permit to Operate (PTO) issued 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Permit to Operate (PTO) issued 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262.5%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4925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3. No. of Wastewater Discharge Permit (WDP) issued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No. of Wastewater Discharge Permit (WDP) issued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91332"/>
                  </a:ext>
                </a:extLst>
              </a:tr>
              <a:tr h="3648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4. No. of Pollution Control Officer Certificate of Accreditation approved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4. No. of Pollution Control Officer Certificate of Accreditation approved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58.5%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05044"/>
                  </a:ext>
                </a:extLst>
              </a:tr>
              <a:tr h="3648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5. No. of industries registered (Hazardous Waste Generators)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5. No. of industries registered (Hazardous Waste Generators)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66657"/>
                  </a:ext>
                </a:extLst>
              </a:tr>
              <a:tr h="328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6. No. of plans approved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6. No. of  Test plans approved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00738"/>
                  </a:ext>
                </a:extLst>
              </a:tr>
              <a:tr h="3374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7. No. of Permit to Transport (PTT) issued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7. No. of Permit to Transport (PTT) issued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47.6%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989278"/>
                  </a:ext>
                </a:extLst>
              </a:tr>
              <a:tr h="328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8. No. of approved contract 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8. No. of approved contract 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23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364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8211768"/>
              </p:ext>
            </p:extLst>
          </p:nvPr>
        </p:nvGraphicFramePr>
        <p:xfrm>
          <a:off x="218660" y="745621"/>
          <a:ext cx="11757991" cy="5450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52049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4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4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103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PROGRAM 2. ENVIRONMENTAL REGULATION COMPLIANCE,AMBIENT MONITORING and POLLUTION CONTROL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490">
                <a:tc rowSpan="5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 Program 2: Ambient Air and Water Baseline and Monitoring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0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Ambient air and water quality in BARMM improved/maintained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(2)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1 water body classified, 1 Air Quality Monitoring established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5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68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Monitoring Station established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68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water bodies classified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696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519678"/>
              </p:ext>
            </p:extLst>
          </p:nvPr>
        </p:nvGraphicFramePr>
        <p:xfrm>
          <a:off x="218660" y="640846"/>
          <a:ext cx="11757991" cy="5978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26167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1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65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/>
                        </a:rPr>
                        <a:t>PROGRAM 2. ENVIRONMENTAL REGULATION COMPLIANCE,AMBIENT MONITORING and POLLUTION CONTROL PROGRAM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167">
                <a:tc rowSpan="10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Sub Program 3: Pollution Control and Compliance Monitoring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Outcome Indicator(s):</a:t>
                      </a:r>
                      <a:endParaRPr lang="en-US" sz="1100" i="1" u="sng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23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Percentage compliance of firms/establishment to all environmental laws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(150)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105%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(156)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105%</a:t>
                      </a:r>
                      <a:endParaRPr lang="en-US" sz="1100">
                        <a:solidFill>
                          <a:schemeClr val="tx1"/>
                        </a:solidFill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3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Output Indicator(s):</a:t>
                      </a:r>
                      <a:endParaRPr lang="en-US" sz="1100" i="1" u="sng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No. of firms monitored and complied with ECC conditions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121.3%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2. No. of firms monitored and complied with Clean Air Act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386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3. No. of firms monitored and complied with Clean Water Act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104%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4930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4. No. of firms monitored and complied with RA 6969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104%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91332"/>
                  </a:ext>
                </a:extLst>
              </a:tr>
              <a:tr h="531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5. No. of observed Emission and Ambient Testing of accredited third party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05044"/>
                  </a:ext>
                </a:extLst>
              </a:tr>
              <a:tr h="531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6. No. of Survey Firms with Polychlorinated Biphenyl (PCB) owners not registered</a:t>
                      </a:r>
                      <a:endParaRPr lang="en-US" sz="1100" err="1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66657"/>
                  </a:ext>
                </a:extLst>
              </a:tr>
              <a:tr h="386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7. No. of recommendation for Notice of Violation  issued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385%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00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746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5145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706363"/>
              </p:ext>
            </p:extLst>
          </p:nvPr>
        </p:nvGraphicFramePr>
        <p:xfrm>
          <a:off x="104776" y="456735"/>
          <a:ext cx="11868564" cy="6339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9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9747">
                  <a:extLst>
                    <a:ext uri="{9D8B030D-6E8A-4147-A177-3AD203B41FA5}">
                      <a16:colId xmlns:a16="http://schemas.microsoft.com/office/drawing/2014/main" val="3422116105"/>
                    </a:ext>
                  </a:extLst>
                </a:gridCol>
                <a:gridCol w="999916">
                  <a:extLst>
                    <a:ext uri="{9D8B030D-6E8A-4147-A177-3AD203B41FA5}">
                      <a16:colId xmlns:a16="http://schemas.microsoft.com/office/drawing/2014/main" val="663430701"/>
                    </a:ext>
                  </a:extLst>
                </a:gridCol>
                <a:gridCol w="1105676">
                  <a:extLst>
                    <a:ext uri="{9D8B030D-6E8A-4147-A177-3AD203B41FA5}">
                      <a16:colId xmlns:a16="http://schemas.microsoft.com/office/drawing/2014/main" val="1430199894"/>
                    </a:ext>
                  </a:extLst>
                </a:gridCol>
                <a:gridCol w="1134520">
                  <a:extLst>
                    <a:ext uri="{9D8B030D-6E8A-4147-A177-3AD203B41FA5}">
                      <a16:colId xmlns:a16="http://schemas.microsoft.com/office/drawing/2014/main" val="2501932899"/>
                    </a:ext>
                  </a:extLst>
                </a:gridCol>
                <a:gridCol w="1115290">
                  <a:extLst>
                    <a:ext uri="{9D8B030D-6E8A-4147-A177-3AD203B41FA5}">
                      <a16:colId xmlns:a16="http://schemas.microsoft.com/office/drawing/2014/main" val="3457762406"/>
                    </a:ext>
                  </a:extLst>
                </a:gridCol>
                <a:gridCol w="1021374">
                  <a:extLst>
                    <a:ext uri="{9D8B030D-6E8A-4147-A177-3AD203B41FA5}">
                      <a16:colId xmlns:a16="http://schemas.microsoft.com/office/drawing/2014/main" val="4128495144"/>
                    </a:ext>
                  </a:extLst>
                </a:gridCol>
                <a:gridCol w="110344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128666">
                  <a:extLst>
                    <a:ext uri="{9D8B030D-6E8A-4147-A177-3AD203B41FA5}">
                      <a16:colId xmlns:a16="http://schemas.microsoft.com/office/drawing/2014/main" val="632628497"/>
                    </a:ext>
                  </a:extLst>
                </a:gridCol>
              </a:tblGrid>
              <a:tr h="126548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  <a:endParaRPr lang="en-PH"/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5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  <a:endParaRPr lang="en-PH"/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PH"/>
                    </a:p>
                  </a:txBody>
                  <a:tcPr>
                    <a:solidFill>
                      <a:srgbClr val="0033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lang="en-PH"/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5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1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1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07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/>
                        </a:rPr>
                        <a:t>PROGRAM 2. ENVIRONMENTAL REGULATION COMPLIANCE,AMBIENT MONITORING and POLLUTION CONTROL PROGRAM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09">
                <a:tc rowSpan="12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Sub Program 4: Solid Waste Management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Outcome Indicator(s):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6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Percentage of LGUs provided with technical assistance on the Ecological Solid Waste Management Act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19%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14%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74%</a:t>
                      </a:r>
                      <a:endParaRPr lang="en-US" sz="1100">
                        <a:solidFill>
                          <a:schemeClr val="tx1"/>
                        </a:solidFill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6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Output Indicator(s):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No. technical assistance provided to LGUs 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23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/>
                        </a:rPr>
                        <a:t>73.9%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2. No. of sites assessed of proposed Sanitary Landfill 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  <a:latin typeface="Arial Nova"/>
                        </a:rPr>
                        <a:t>Facilties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 (SLF)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4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403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3. No. of Solid Waste Management (SWM) Plan monitored 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44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/>
                        </a:rPr>
                        <a:t>65.9%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403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4. No. of open dumpsite closed and rehabilitated monitored 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10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91332"/>
                  </a:ext>
                </a:extLst>
              </a:tr>
              <a:tr h="5616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5. No. of monitored and Assessed Material Recovery Facility (MRFs) and MRFs with composting facility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40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05044"/>
                  </a:ext>
                </a:extLst>
              </a:tr>
              <a:tr h="403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6. No. of monitored Residual Containment Area (RCAs)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20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66657"/>
                  </a:ext>
                </a:extLst>
              </a:tr>
              <a:tr h="403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7. No. of Sanitary Landfill Facilities (SLFs) monitored 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10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00738"/>
                  </a:ext>
                </a:extLst>
              </a:tr>
              <a:tr h="3292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8. No. of ecofriendly schools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5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989278"/>
                  </a:ext>
                </a:extLst>
              </a:tr>
              <a:tr h="403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9. No. of search for eco-friendly LGUs and BLGUs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5</a:t>
                      </a:r>
                      <a:endParaRPr lang="en-PH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23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224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2098016"/>
              </p:ext>
            </p:extLst>
          </p:nvPr>
        </p:nvGraphicFramePr>
        <p:xfrm>
          <a:off x="218660" y="745621"/>
          <a:ext cx="11757991" cy="57572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79834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8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494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PROGRAM 2. ENVIRONMENTAL REGULATION COMPLIANCE,AMBIENT MONITORING and POLLUTION CONTROL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834">
                <a:tc rowSpan="5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 Program 5: Climate Change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7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Baseline data on GHG emission established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1 GHG Inventory released (entry level)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8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trainings and meetings conducted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GHG Reports released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450173">
                <a:tc rowSpan="4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 Program 6: Annual Brown Environment Report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</a:t>
                      </a: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58728"/>
                  </a:ext>
                </a:extLst>
              </a:tr>
              <a:tr h="6189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Increased awareness on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environemental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 protection and pollution control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1 Annual Brown Environment Report released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91332"/>
                  </a:ext>
                </a:extLst>
              </a:tr>
              <a:tr h="492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05044"/>
                  </a:ext>
                </a:extLst>
              </a:tr>
              <a:tr h="4923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copies for Brown Environment Report released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66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115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7001049"/>
              </p:ext>
            </p:extLst>
          </p:nvPr>
        </p:nvGraphicFramePr>
        <p:xfrm>
          <a:off x="218660" y="745621"/>
          <a:ext cx="11757991" cy="5616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57174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7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7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853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3. NATURAL RESOURCES POLICY ENFORCEMENT, CONSERVATION AND DEVELOPMENT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749">
                <a:tc rowSpan="5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Sub-Program 1: Policy Formulation and Development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17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response, effective and inclusive policy and guidelines related to forestry localized and enforced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7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2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bill formulated related to forestry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2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forestry guidelines formulated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036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-34269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946980"/>
              </p:ext>
            </p:extLst>
          </p:nvPr>
        </p:nvGraphicFramePr>
        <p:xfrm>
          <a:off x="85310" y="360196"/>
          <a:ext cx="11982866" cy="61067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93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3998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8976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7440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3134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070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46575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2873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7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101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/>
                        </a:rPr>
                        <a:t>3. NATURAL RESOURCES POLICY ENFORCEMENT, CONSERVATION AND DEVELOPMENT PROGRAM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373">
                <a:tc rowSpan="8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Sub-Program 2: Forest Protection and Law Enforcement Program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Outcome Indicator</a:t>
                      </a:r>
                      <a:endParaRPr lang="en-US" sz="1100" i="1" u="sng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4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Percentage increased of Municipalities illegal logging hotspot neutralized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16%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80%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72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2. 688,051.72 hectares of forestland protected against fire, poaching, pest and diseases</a:t>
                      </a:r>
                      <a:endParaRPr lang="en-US" sz="1100" err="1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</a:t>
                      </a:r>
                      <a:r>
                        <a:rPr lang="en-US" sz="1100" b="0" i="0" u="none" strike="noStrike" noProof="0"/>
                        <a:t>688,051.72)</a:t>
                      </a:r>
                      <a:endParaRPr lang="en-US" sz="1100">
                        <a:latin typeface="Arial Nov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71%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(448,335.7)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71%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44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3. Percentage of apprehended illegally transported forest product in BARMM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16.67%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(2000)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641.68%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(12,833.5)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641.68%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44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4. Increased No. of permits/ license/clearance issued according to prescribed  timelines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224%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(61)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224%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669692"/>
                  </a:ext>
                </a:extLst>
              </a:tr>
              <a:tr h="5444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5. Percentage of forest products monitoring check/choke points established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40%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5444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6. Percentage of Forest Management Interactive Monitoring System established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16%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(279,296)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ova"/>
                          <a:cs typeface="Arial"/>
                        </a:rPr>
                        <a:t>100%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21474"/>
                  </a:ext>
                </a:extLst>
              </a:tr>
              <a:tr h="6472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7. Percentage of BARMM municipalities assisted in Forest Land Use Plan formulation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350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980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66608"/>
              </p:ext>
            </p:extLst>
          </p:nvPr>
        </p:nvGraphicFramePr>
        <p:xfrm>
          <a:off x="217004" y="571034"/>
          <a:ext cx="11757991" cy="61398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5436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456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3. NATURAL RESOURCES POLICY ENFORCEMENT, CONSERVATION AND DEVELOPMENT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69">
                <a:tc rowSpan="8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Sub-Program 2: Forest Protection and Law Enforcement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5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Municipalities illegal logging hotspot neutralized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90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forestland protected against fire, poaching, pest and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deseases</a:t>
                      </a:r>
                      <a:endParaRPr lang="en-US" sz="1100" err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688,051.72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488,355.70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71%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5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3. No.  illegally transported forest product apprehended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12,833.50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641.6%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15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4. No. of permits/ license/clearance issued according to prescribed  timelines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244%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5315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5. No. of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establiished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  check/choke points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21474"/>
                  </a:ext>
                </a:extLst>
              </a:tr>
              <a:tr h="6890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6. Established Interactive Monitoring System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350580"/>
                  </a:ext>
                </a:extLst>
              </a:tr>
              <a:tr h="6890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7. No. of legitimized and approved FLUP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828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808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582202"/>
              </p:ext>
            </p:extLst>
          </p:nvPr>
        </p:nvGraphicFramePr>
        <p:xfrm>
          <a:off x="218660" y="571034"/>
          <a:ext cx="11757991" cy="6207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7355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230933">
                  <a:extLst>
                    <a:ext uri="{9D8B030D-6E8A-4147-A177-3AD203B41FA5}">
                      <a16:colId xmlns:a16="http://schemas.microsoft.com/office/drawing/2014/main" val="147045604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29661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209">
                <a:tc gridSpan="10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/>
                        </a:rPr>
                        <a:t>3. NATURAL RESOURCES POLICY ENFORCEMENT, CONSERVATION AND DEVELOPMENT PROGRAM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39">
                <a:tc rowSpan="11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Sub-Program 3. Conservation and Management Program</a:t>
                      </a:r>
                      <a:endParaRPr lang="en-US" sz="1100" b="1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3.1. IBGP-Integrated Bangsamoro Greening Program</a:t>
                      </a:r>
                      <a:endParaRPr lang="en-US" sz="1100" b="1" u="sng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Outcome Indicator</a:t>
                      </a:r>
                      <a:endParaRPr lang="en-US" sz="1100" i="1" u="sng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8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Percentage of Hectares reforested and Rehabilitated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/>
                        </a:rPr>
                        <a:t>2% 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/>
                        </a:rPr>
                        <a:t>of Baseline (159,159 Baseline)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/>
                        </a:rPr>
                        <a:t>(3,183.18)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81.7%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(2,431.44)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76%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(2,431.44)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>
                          <a:solidFill>
                            <a:schemeClr val="tx1"/>
                          </a:solidFill>
                          <a:latin typeface="Arial Nova"/>
                        </a:rPr>
                        <a:t>76%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Output Indicator</a:t>
                      </a:r>
                      <a:endParaRPr lang="en-US" sz="1100" i="1" u="sng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No. of Hectares of open and denuded forestland rehabilitate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2,410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1,818.46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1,818.46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latin typeface="Arial Nova" panose="020B0504020202020204" pitchFamily="34" charset="0"/>
                        </a:rPr>
                        <a:t>75.5%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41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2. No. of hectares of forestland rehabilitated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760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606.98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606.98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21474"/>
                  </a:ext>
                </a:extLst>
              </a:tr>
              <a:tr h="411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3. No. of hectares of planted area maintained and protected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1,080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1,038.25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1,038.25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96%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350580"/>
                  </a:ext>
                </a:extLst>
              </a:tr>
              <a:tr h="5071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1" i="0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3.2. Kayud Ka Bangsamoro Convergence</a:t>
                      </a:r>
                      <a:endParaRPr lang="en-US" sz="1100" b="1" u="sng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086574"/>
                  </a:ext>
                </a:extLst>
              </a:tr>
              <a:tr h="296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Output Indicator</a:t>
                      </a:r>
                      <a:endParaRPr lang="en-US" sz="1100" i="1" u="sng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716149"/>
                  </a:ext>
                </a:extLst>
              </a:tr>
              <a:tr h="4018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1. No. of Area Monitored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38980"/>
                  </a:ext>
                </a:extLst>
              </a:tr>
              <a:tr h="5741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/>
                        </a:rPr>
                        <a:t>2. No. of workshop/ seminar/ meeting attended</a:t>
                      </a:r>
                      <a:endParaRPr lang="en-US" sz="1100">
                        <a:latin typeface="Arial Nov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25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99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633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3104333"/>
              </p:ext>
            </p:extLst>
          </p:nvPr>
        </p:nvGraphicFramePr>
        <p:xfrm>
          <a:off x="218660" y="745621"/>
          <a:ext cx="11757991" cy="38136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431467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4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4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956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3. NATURAL RESOURCES POLICY ENFORCEMENT, CONSERVATION AND DEVELOPMENT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813">
                <a:tc rowSpan="3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Sub-Program 4. Social Forestry Activity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5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IEC Materials developed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67%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68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No. of documentation packaged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285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507949"/>
              </p:ext>
            </p:extLst>
          </p:nvPr>
        </p:nvGraphicFramePr>
        <p:xfrm>
          <a:off x="218660" y="745621"/>
          <a:ext cx="11757988" cy="50696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257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62920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77615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6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6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686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latin typeface="Arial Nova" panose="020B0504020202020204" pitchFamily="34" charset="0"/>
                        </a:rPr>
                        <a:t>4. MINERAL RESOURCES  AND GEOSCIENCES  DEVELOPMENT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516">
                <a:tc rowSpan="6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Sub-Program 1: Mineral Resources Regulatory Program</a:t>
                      </a:r>
                      <a:endParaRPr lang="en-US" sz="1100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12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revenues of BARMM from mineral resources development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46.18%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/>
                          <a:cs typeface="Arial"/>
                        </a:rPr>
                        <a:t>(</a:t>
                      </a:r>
                      <a:r>
                        <a:rPr lang="en-US" sz="1100" b="0" i="1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Php 70,522,151.75)</a:t>
                      </a:r>
                      <a:endParaRPr lang="en-US" sz="1100">
                        <a:latin typeface="Arial Nov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92%</a:t>
                      </a: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12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Monitoring of mining companies complying with laws, rules and regulations conducted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 Nova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6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sz="1100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1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mining permits/contracts monitored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6182"/>
                  </a:ext>
                </a:extLst>
              </a:tr>
              <a:tr h="7412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2. No of mining rights/contracts/permits issued/endorsed</a:t>
                      </a:r>
                      <a:endParaRPr lang="en-US" sz="110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>
                          <a:latin typeface="Arial Nova" panose="020B0504020202020204" pitchFamily="34" charset="0"/>
                          <a:cs typeface="Arial"/>
                        </a:rPr>
                        <a:t>100.83%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21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391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6134137"/>
              </p:ext>
            </p:extLst>
          </p:nvPr>
        </p:nvGraphicFramePr>
        <p:xfrm>
          <a:off x="218660" y="745621"/>
          <a:ext cx="11757991" cy="51970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518927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9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117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050" b="1" i="0" u="none" strike="noStrike" noProof="0">
                          <a:latin typeface="Arial Nova" panose="020B0504020202020204" pitchFamily="34" charset="0"/>
                        </a:rPr>
                        <a:t>4. MINERAL RESOURCES  AND GEOSCIENCES  DEVELOPMENT PROGRAM</a:t>
                      </a:r>
                      <a:endParaRPr lang="en-US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738">
                <a:tc rowSpan="4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Sub-Program 2: Geologic Mapping Program</a:t>
                      </a:r>
                      <a:endParaRPr lang="en-US" b="1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Outcome indicator(s):</a:t>
                      </a:r>
                      <a:endParaRPr lang="en-US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40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Percentage of LGUs assisted in the identification of geology and mineral potential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3%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(4)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3%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(4)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40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Output indicator(s):</a:t>
                      </a:r>
                      <a:endParaRPr lang="en-US" i="1" u="sng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Arial Nova" panose="020B0504020202020204" pitchFamily="34" charset="0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3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Arial Nova" panose="020B0504020202020204" pitchFamily="34" charset="0"/>
                        </a:rPr>
                        <a:t>1. No. of BARMM area surveyed for geology and mineral potential</a:t>
                      </a:r>
                      <a:endParaRPr lang="en-US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 Nova" panose="020B05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 Nova" panose="020B0504020202020204" pitchFamily="34" charset="0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542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363296"/>
              </p:ext>
            </p:extLst>
          </p:nvPr>
        </p:nvGraphicFramePr>
        <p:xfrm>
          <a:off x="218660" y="745621"/>
          <a:ext cx="11757984" cy="5881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2919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13805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2796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39478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4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4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826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050" b="1" i="0" u="none" strike="noStrike" noProof="0"/>
                        <a:t>4. MINERAL RESOURCES  AND GEOSCIENCES  DEVELOPMENT PROGRAM</a:t>
                      </a:r>
                      <a:endParaRPr lang="en-US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558">
                <a:tc rowSpan="7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</a:rPr>
                        <a:t>Sub-Program 3: Geological Risk Reduction and Resiliency Program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</a:rPr>
                        <a:t>Outcome indicator(s):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13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1. Percentage of LGUs provided with geohazard susceptibility data and vulnerability and risk assessment data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3%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(3)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3%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(3)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4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Output indicator(s):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22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1. No. of LGUs where geohazard assessment and mapping were conducted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13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2. No. of technical reports and maps of the geohazard and risk assessments furnished to relevant BARMM Ministries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921712"/>
                  </a:ext>
                </a:extLst>
              </a:tr>
              <a:tr h="7213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3. No. of LGUs where Communication, Education, and Public Awareness Campaigns on geohazards were conducted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0044793"/>
                  </a:ext>
                </a:extLst>
              </a:tr>
              <a:tr h="10396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4. No. of Geohazard Certificates, Geological Site Scoping/Investigation Reports in relation to their proposed projects/site development provided to the stakeholders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108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611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647609"/>
              </p:ext>
            </p:extLst>
          </p:nvPr>
        </p:nvGraphicFramePr>
        <p:xfrm>
          <a:off x="218660" y="745621"/>
          <a:ext cx="11757991" cy="3595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51370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966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050" b="1" i="0" u="none" strike="noStrike" noProof="0"/>
                        <a:t>4. MINERAL RESOURCES  AND GEOSCIENCES  DEVELOPMENT PROGRAM</a:t>
                      </a:r>
                      <a:endParaRPr lang="en-US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136">
                <a:tc rowSpan="2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</a:rPr>
                        <a:t>Sub-Program 4. Mineral Reservation Program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</a:rPr>
                        <a:t>Output indicator(s):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17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1. No, of new mineral reservation area assessed/endorsed for declaration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987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934243"/>
              </p:ext>
            </p:extLst>
          </p:nvPr>
        </p:nvGraphicFramePr>
        <p:xfrm>
          <a:off x="218660" y="745621"/>
          <a:ext cx="11757991" cy="58374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376218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2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537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050" b="1" i="0" u="none" strike="noStrike" noProof="0">
                          <a:latin typeface="Calibri"/>
                        </a:rPr>
                        <a:t>5. BIODIVERSITY MANAGEMENT, RESEARCH AND PROTECTED AREA DEVELOPMENT PROGRAM</a:t>
                      </a:r>
                      <a:endParaRPr lang="en-US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10">
                <a:tc row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</a:rPr>
                        <a:t>Sub Program 1: Biodiversity Management and </a:t>
                      </a:r>
                      <a:r>
                        <a:rPr lang="en-US" sz="1100" b="1" i="0" u="none" strike="noStrike" noProof="0" err="1">
                          <a:solidFill>
                            <a:srgbClr val="000000"/>
                          </a:solidFill>
                        </a:rPr>
                        <a:t>Regulatorion</a:t>
                      </a: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</a:rPr>
                        <a:t> Program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Outcome Indicator(s)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09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1. Percentage of Wildlife permit, certification and/or clearance acted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700%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700%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2. Percentage of Wildlife rescued and rehabilitated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116.7%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116.7%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7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3. Percentage of BARMM Areas with Wildlife Center Establishment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</a:rPr>
                        <a:t>Output Indicator(s)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1712"/>
                  </a:ext>
                </a:extLst>
              </a:tr>
              <a:tr h="3519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1.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</a:rPr>
                        <a:t>No.of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 wildlife permit issued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700%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044793"/>
                  </a:ext>
                </a:extLst>
              </a:tr>
              <a:tr h="473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2.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</a:rPr>
                        <a:t>No.of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 wildlife rescued and rehabilitated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116.7%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108285"/>
                  </a:ext>
                </a:extLst>
              </a:tr>
              <a:tr h="473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3.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No.of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wildlife inventoried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110491"/>
                  </a:ext>
                </a:extLst>
              </a:tr>
              <a:tr h="473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4. No. of Wildlife Rescue Center Established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048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3257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359255"/>
              </p:ext>
            </p:extLst>
          </p:nvPr>
        </p:nvGraphicFramePr>
        <p:xfrm>
          <a:off x="218660" y="745621"/>
          <a:ext cx="11757991" cy="5699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447354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3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3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10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050" b="1" i="0" u="none" strike="noStrike" noProof="0">
                          <a:latin typeface="Calibri"/>
                        </a:rPr>
                        <a:t>5. BIODIVERSITY MANAGEMENT, RESEARCH AND PROTECTED AREA DEVELOPMENT PROGRAM</a:t>
                      </a:r>
                      <a:endParaRPr lang="en-US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724">
                <a:tc rowSpan="8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Sub Program 2: Protected Area Development Management Program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</a:rPr>
                        <a:t>Outcome Indicator(s)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9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1. Percentage of eco - tourism assessed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(1)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26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2. Percentage of protected area managed and maintained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(1)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200%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(2)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9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3. Percentage of inland wetland conserved and monitored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(1)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(1)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7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Output Indicator(s)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921712"/>
                  </a:ext>
                </a:extLst>
              </a:tr>
              <a:tr h="4999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1. No. of eco - tourism site assessed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0044793"/>
                  </a:ext>
                </a:extLst>
              </a:tr>
              <a:tr h="5526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2. No. of protected area managed, maintained and protected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108285"/>
                  </a:ext>
                </a:extLst>
              </a:tr>
              <a:tr h="5526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3.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</a:rPr>
                        <a:t>No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. of inland wetland conserved and monitored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2110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08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027339"/>
              </p:ext>
            </p:extLst>
          </p:nvPr>
        </p:nvGraphicFramePr>
        <p:xfrm>
          <a:off x="218660" y="745621"/>
          <a:ext cx="11757991" cy="5536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53361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236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050" b="1" i="0" u="none" strike="noStrike" noProof="0">
                          <a:latin typeface="Calibri"/>
                        </a:rPr>
                        <a:t>5. BIODIVERSITY MANAGEMENT, RESEARCH AND PROTECTED AREA DEVELOPMENT PROGRAM</a:t>
                      </a:r>
                      <a:endParaRPr lang="en-US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917">
                <a:tc rowSpan="6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</a:rPr>
                        <a:t>Sub Program 3: Research and Development Program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Outcome Indicator(s)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70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1. Percentage of environmental research studies conducted for policy purposes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76%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76%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36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</a:rPr>
                        <a:t>Output Indicator(s)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3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1.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</a:rPr>
                        <a:t>No.of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 research studies conducted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9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2.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</a:rPr>
                        <a:t>No.of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 data collected/gathered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62.5%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1712"/>
                  </a:ext>
                </a:extLst>
              </a:tr>
              <a:tr h="6003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3. </a:t>
                      </a: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</a:rPr>
                        <a:t>No.of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 collected data analyzed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62.5%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044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069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649784"/>
              </p:ext>
            </p:extLst>
          </p:nvPr>
        </p:nvGraphicFramePr>
        <p:xfrm>
          <a:off x="218660" y="745621"/>
          <a:ext cx="11757991" cy="59151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53361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236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050" b="1" i="0" u="none" strike="noStrike" noProof="0"/>
                        <a:t>6. ENERGY MANAGEMENT AND DEVELOPMENT PROGRAM</a:t>
                      </a:r>
                      <a:endParaRPr lang="en-US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917">
                <a:tc rowSpan="7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</a:rPr>
                        <a:t>Sub Program 1: ENERGY MANAGEMENT AND DEVELOPMENT PROGRAM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 err="1">
                          <a:solidFill>
                            <a:srgbClr val="000000"/>
                          </a:solidFill>
                        </a:rPr>
                        <a:t>Outcoume</a:t>
                      </a: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</a:rPr>
                        <a:t> Indicator: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70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1. Percentage of policies formulated, adopted, implemented, and monitored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5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1" u="sng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Output Indicator:</a:t>
                      </a:r>
                      <a:endParaRPr lang="en-US" i="1" u="sng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3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1. No. of Effective and Efficient Policies Formulated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112.5%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9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2. No. of Potential Energy Resources Surveyed and Validated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1712"/>
                  </a:ext>
                </a:extLst>
              </a:tr>
              <a:tr h="6003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3. No. of energy sector institutions capacitated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420%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044793"/>
                  </a:ext>
                </a:extLst>
              </a:tr>
              <a:tr h="6003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4. No. of technical assistance/ evaluation of energy stakeholders conducted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71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9963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08606"/>
            <a:ext cx="10800614" cy="46242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1600" b="1">
                <a:latin typeface="Cambria" panose="02040503050406030204" pitchFamily="18" charset="0"/>
              </a:rPr>
              <a:t>Physical Accomplishment Report </a:t>
            </a:r>
            <a:br>
              <a:rPr lang="en-US" sz="1600" b="1">
                <a:latin typeface="Cambria" panose="02040503050406030204" pitchFamily="18" charset="0"/>
              </a:rPr>
            </a:br>
            <a:r>
              <a:rPr lang="en-US" sz="1600" b="1">
                <a:latin typeface="Cambria" panose="02040503050406030204" pitchFamily="18" charset="0"/>
              </a:rPr>
              <a:t>BARMM - GAAB (FY 2022-2023)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505442"/>
              </p:ext>
            </p:extLst>
          </p:nvPr>
        </p:nvGraphicFramePr>
        <p:xfrm>
          <a:off x="218660" y="745621"/>
          <a:ext cx="11757991" cy="59854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471671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6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6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/>
                          <a:cs typeface="Arial"/>
                        </a:rPr>
                        <a:t>Accomp</a:t>
                      </a:r>
                      <a:endParaRPr lang="en-US" sz="1200" b="1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388">
                <a:tc grid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050" b="1" i="0" u="none" strike="noStrike" noProof="0"/>
                        <a:t>6. ENERGY MANAGEMENT AND DEVELOPMENT PROGRAM</a:t>
                      </a:r>
                      <a:endParaRPr lang="en-US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850">
                <a:tc rowSpan="9"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Sub Program 2: ENERGY REGULATORY AND ENHANCEMENT PROGRAM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Outcoume</a:t>
                      </a: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Indicator: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6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1. Percentage increase of revenue in the energy sector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(80,000)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221%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(176,760)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Calibri"/>
                          <a:cs typeface="Arial"/>
                        </a:rPr>
                        <a:t>221%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6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2. Percentage increase of industry players regulated, supervised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100%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(14)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243%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(34)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Calibri"/>
                          <a:cs typeface="Arial"/>
                        </a:rPr>
                        <a:t>243%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6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3. Percentage increase of services in the energy sector rendered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50%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(6)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134%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(8)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Calibri"/>
                          <a:cs typeface="Arial"/>
                        </a:rPr>
                        <a:t>134%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Output Indicator: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>
                        <a:latin typeface="Calibri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1712"/>
                  </a:ext>
                </a:extLst>
              </a:tr>
              <a:tr h="6972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1. No. of certification / permits / accreditations / acknowledgements / endorsements issued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370%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044793"/>
                  </a:ext>
                </a:extLst>
              </a:tr>
              <a:tr h="3896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2. No. of monitoring activities / inspections conducted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71673"/>
                  </a:ext>
                </a:extLst>
              </a:tr>
              <a:tr h="5434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3. No. of information, education, communication, and other promotional activities conducted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200%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414657"/>
                  </a:ext>
                </a:extLst>
              </a:tr>
              <a:tr h="3896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</a:rPr>
                        <a:t>4. No. of coordination meetings conducted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106.7%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28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271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518914"/>
            <a:ext cx="11757998" cy="882504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mbria"/>
                <a:ea typeface="Cambria"/>
              </a:rPr>
              <a:t>B. Physical Accomplishment Report </a:t>
            </a:r>
            <a:br>
              <a:rPr lang="en-US" sz="2800" b="1" dirty="0">
                <a:latin typeface="Cambria" panose="02040503050406030204" pitchFamily="18" charset="0"/>
              </a:rPr>
            </a:br>
            <a:r>
              <a:rPr lang="en-US" sz="2800" b="1" dirty="0">
                <a:latin typeface="Cambria"/>
                <a:ea typeface="Cambria"/>
              </a:rPr>
              <a:t>     Nationally Funded PPAs (FY 2022-2023)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11A671B4-A9F9-4662-D6E4-3C04412672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028234"/>
              </p:ext>
            </p:extLst>
          </p:nvPr>
        </p:nvGraphicFramePr>
        <p:xfrm>
          <a:off x="218660" y="1683467"/>
          <a:ext cx="11757998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9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C4F16E1-38D2-C9B6-79EE-74DD6D90FB23}"/>
              </a:ext>
            </a:extLst>
          </p:cNvPr>
          <p:cNvSpPr txBox="1"/>
          <p:nvPr/>
        </p:nvSpPr>
        <p:spPr>
          <a:xfrm>
            <a:off x="139146" y="6004162"/>
            <a:ext cx="11757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/>
              <a:t>Note: The physical report should include both the actual figures and the equivalent percentage for better appreciation of the data.</a:t>
            </a:r>
            <a:r>
              <a:rPr lang="en-US" sz="1200" b="1"/>
              <a:t> </a:t>
            </a:r>
            <a:r>
              <a:rPr lang="en-US" sz="1200" b="1" i="1"/>
              <a:t>For agency with activity target or other physical target, indicate the unit of measurement of physical targets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BD81B4-0288-78EE-C344-55ACB5D66C8F}"/>
              </a:ext>
            </a:extLst>
          </p:cNvPr>
          <p:cNvSpPr txBox="1">
            <a:spLocks/>
          </p:cNvSpPr>
          <p:nvPr/>
        </p:nvSpPr>
        <p:spPr>
          <a:xfrm>
            <a:off x="618710" y="2614414"/>
            <a:ext cx="11757998" cy="882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latin typeface="Cambria"/>
                <a:ea typeface="Cambria"/>
              </a:rPr>
              <a:t>N/A</a:t>
            </a:r>
          </a:p>
        </p:txBody>
      </p:sp>
    </p:spTree>
    <p:extLst>
      <p:ext uri="{BB962C8B-B14F-4D97-AF65-F5344CB8AC3E}">
        <p14:creationId xmlns:p14="http://schemas.microsoft.com/office/powerpoint/2010/main" val="1428662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0F8CA-0DBD-4605-74DA-A1BBE6F38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57862"/>
            <a:ext cx="10972800" cy="1143000"/>
          </a:xfrm>
        </p:spPr>
        <p:txBody>
          <a:bodyPr/>
          <a:lstStyle/>
          <a:p>
            <a:r>
              <a:rPr lang="en-US">
                <a:cs typeface="Calibri"/>
              </a:rPr>
              <a:t>TDIF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894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329"/>
            <a:ext cx="11757998" cy="882504"/>
          </a:xfrm>
        </p:spPr>
        <p:txBody>
          <a:bodyPr>
            <a:noAutofit/>
          </a:bodyPr>
          <a:lstStyle/>
          <a:p>
            <a:pPr algn="l"/>
            <a:r>
              <a:rPr lang="en-US" sz="1200" b="1">
                <a:latin typeface="Cambria" panose="02040503050406030204" pitchFamily="18" charset="0"/>
              </a:rPr>
              <a:t>D. Physical Accomplishment Report </a:t>
            </a:r>
            <a:br>
              <a:rPr lang="en-US" sz="1200" b="1">
                <a:latin typeface="Cambria" panose="02040503050406030204" pitchFamily="18" charset="0"/>
              </a:rPr>
            </a:br>
            <a:r>
              <a:rPr lang="en-US" sz="1200" b="1">
                <a:latin typeface="Cambria" panose="02040503050406030204" pitchFamily="18" charset="0"/>
              </a:rPr>
              <a:t>    TDIF Funded PPAs (FY 2022-2023)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60B12EC-89FC-4D92-CC24-5C149CBE13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017456"/>
              </p:ext>
            </p:extLst>
          </p:nvPr>
        </p:nvGraphicFramePr>
        <p:xfrm>
          <a:off x="218660" y="720184"/>
          <a:ext cx="11484655" cy="53976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6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629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0754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20611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771503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as of  May 31, 2024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3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692">
                <a:tc gridSpan="6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b="1">
                          <a:latin typeface="Arial"/>
                          <a:cs typeface="Arial"/>
                        </a:rPr>
                        <a:t>TDIF 2022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549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i="0" u="none" strike="noStrike" noProof="0"/>
                        <a:t>1. Solar Streetlights for Island Province Barangays</a:t>
                      </a:r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Number of Solar Streetlights for Mainland Island Province Barangays installed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mbria"/>
                          <a:cs typeface="Arial"/>
                        </a:rPr>
                        <a:t>4 sets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mbria"/>
                          <a:cs typeface="Arial"/>
                        </a:rPr>
                        <a:t>4 sets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mbria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/>
                          <a:cs typeface="Arial"/>
                        </a:rPr>
                        <a:t>Completed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615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i="0" u="none" strike="noStrike" noProof="0"/>
                        <a:t>2. Solar Streetlights for Mainland Province Barangays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Calibri"/>
                          <a:cs typeface="Arial"/>
                        </a:rPr>
                        <a:t>Number of Solar S</a:t>
                      </a: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treetlights for Mainland Province Barangays installed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mbria"/>
                          <a:cs typeface="Arial"/>
                        </a:rPr>
                        <a:t>4 sets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mbria"/>
                          <a:cs typeface="Arial"/>
                        </a:rPr>
                        <a:t>4 sets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mbria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/>
                          <a:cs typeface="Arial"/>
                        </a:rPr>
                        <a:t>completed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856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i="0" u="none" strike="noStrike" noProof="0"/>
                        <a:t>3. Procurement of 37.5 </a:t>
                      </a:r>
                      <a:r>
                        <a:rPr lang="en-US" sz="1200" b="0" i="0" u="none" strike="noStrike" noProof="0" err="1"/>
                        <a:t>kVa</a:t>
                      </a:r>
                      <a:r>
                        <a:rPr lang="en-US" sz="1200" b="0" i="0" u="none" strike="noStrike" noProof="0"/>
                        <a:t> distribution transformer with installation accessories</a:t>
                      </a:r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Number of 37.5 </a:t>
                      </a:r>
                      <a:r>
                        <a:rPr lang="en-US" sz="12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kVa</a:t>
                      </a: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distribution transformer with installation accessories distributed to selected Electric Cooperatives</a:t>
                      </a:r>
                      <a:endParaRPr lang="en-US" sz="120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mbria"/>
                        </a:rPr>
                        <a:t>1 set</a:t>
                      </a:r>
                      <a:endParaRPr lang="en-US" sz="1400">
                        <a:latin typeface="Cambri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mbri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mbri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"/>
                          <a:cs typeface="Arial"/>
                        </a:rPr>
                        <a:t>On going procurement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4076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i="0" u="none" strike="noStrike" noProof="0"/>
                        <a:t>4. Procurement of safety devices for distribution lines of electric cooperatives</a:t>
                      </a:r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Calibri"/>
                          <a:cs typeface="Arial"/>
                        </a:rPr>
                        <a:t>Number of safety devices distributed to selected Electric Cooperatives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mbria"/>
                          <a:cs typeface="Arial"/>
                        </a:rPr>
                        <a:t>1 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mbri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mbria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On going procurement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0849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i="0" u="none" strike="noStrike" noProof="0">
                          <a:latin typeface="Calibri"/>
                        </a:rPr>
                        <a:t>5. Vehicle 4x4 for Landfield Investigation Activities</a:t>
                      </a:r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>
                          <a:latin typeface="Calibri"/>
                          <a:cs typeface="Arial"/>
                        </a:rPr>
                        <a:t>Number of 4x4 vehicles procured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mbria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mbria"/>
                          <a:cs typeface="Arial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mbria"/>
                          <a:cs typeface="Arial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latin typeface="Calibri"/>
                          <a:cs typeface="Arial"/>
                        </a:rPr>
                        <a:t>Completed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1666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224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1329"/>
            <a:ext cx="11757998" cy="882504"/>
          </a:xfrm>
        </p:spPr>
        <p:txBody>
          <a:bodyPr>
            <a:noAutofit/>
          </a:bodyPr>
          <a:lstStyle/>
          <a:p>
            <a:pPr algn="l"/>
            <a:r>
              <a:rPr lang="en-US" sz="1200" b="1">
                <a:latin typeface="Cambria" panose="02040503050406030204" pitchFamily="18" charset="0"/>
              </a:rPr>
              <a:t>D. Physical Accomplishment Report </a:t>
            </a:r>
            <a:br>
              <a:rPr lang="en-US" sz="1200" b="1">
                <a:latin typeface="Cambria" panose="02040503050406030204" pitchFamily="18" charset="0"/>
              </a:rPr>
            </a:br>
            <a:r>
              <a:rPr lang="en-US" sz="1200" b="1">
                <a:latin typeface="Cambria" panose="02040503050406030204" pitchFamily="18" charset="0"/>
              </a:rPr>
              <a:t>    TDIF Funded PPAs (FY 2022-2023)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60B12EC-89FC-4D92-CC24-5C149CBE13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389592"/>
              </p:ext>
            </p:extLst>
          </p:nvPr>
        </p:nvGraphicFramePr>
        <p:xfrm>
          <a:off x="218660" y="720184"/>
          <a:ext cx="11484655" cy="53822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6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629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0754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206118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841970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Physical Targets and Accomplishment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as of May 2024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5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/>
                          <a:cs typeface="Arial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82">
                <a:tc gridSpan="6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b="1">
                          <a:latin typeface="Arial"/>
                          <a:cs typeface="Arial"/>
                        </a:rPr>
                        <a:t>TDIF 2023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8416">
                <a:tc>
                  <a:txBody>
                    <a:bodyPr/>
                    <a:lstStyle/>
                    <a:p>
                      <a:pPr marL="228600" lvl="0" indent="-228600">
                        <a:buAutoNum type="arabicPeriod"/>
                      </a:pPr>
                      <a:r>
                        <a:rPr lang="en-US" sz="1200" b="0" i="0" u="none" strike="noStrike" noProof="0">
                          <a:latin typeface="Calibri"/>
                        </a:rPr>
                        <a:t>INSTALLATION OF MODERN METERING SYSTEM FOR RESIDENTIAL CUSTOMERS OF ELECTRIC COOPERATIVES (ECS) IN BARMM REGION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Number of Modern Metering System distributed to selected beneficiaries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libri"/>
                          <a:cs typeface="Arial"/>
                        </a:rPr>
                        <a:t>1 lot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6708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i="0" u="none" strike="noStrike" noProof="0">
                          <a:latin typeface="Calibri"/>
                        </a:rPr>
                        <a:t>2. PROVISION OF GARBAGE TRUCK COMPACTOR</a:t>
                      </a:r>
                      <a:endParaRPr lang="en-US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Number of Garbage Truck Compactor provided to selected beneficiary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1 Unit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procurement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7498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i="0" u="none" strike="noStrike" noProof="0">
                          <a:latin typeface="Calibri"/>
                        </a:rPr>
                        <a:t>3. PLASTIC SHREDDER</a:t>
                      </a:r>
                      <a:endParaRPr lang="en-US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Number of Plastic Shredder provided to selected beneficiary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1 Unit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procurement</a:t>
                      </a:r>
                    </a:p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08416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i="0" u="none" strike="noStrike" noProof="0" dirty="0">
                          <a:latin typeface="Calibri"/>
                        </a:rPr>
                        <a:t>4. UPGRATING OF DISTRIBUTION TRANSFORMERS FOR RESIDENTIAL CUSTOMERS OF ELECTRIC COOPERATIVES (ECS) IN BARMM REGION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Calibri"/>
                          <a:cs typeface="Arial"/>
                        </a:rPr>
                        <a:t>Number distribution transformers distributed to selected beneficiaries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1 lot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alibri"/>
                          <a:cs typeface="Arial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775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0" y="518914"/>
            <a:ext cx="11757998" cy="882504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mbria"/>
                <a:ea typeface="Cambria"/>
              </a:rPr>
              <a:t>C. Physical Accomplishment Report </a:t>
            </a:r>
            <a:br>
              <a:rPr lang="en-US" sz="2800" b="1" dirty="0">
                <a:latin typeface="Cambria" panose="02040503050406030204" pitchFamily="18" charset="0"/>
              </a:rPr>
            </a:br>
            <a:r>
              <a:rPr lang="en-US" sz="2800" b="1" dirty="0">
                <a:latin typeface="Cambria"/>
                <a:ea typeface="Cambria"/>
              </a:rPr>
              <a:t>    ODA Funded PPAs (FY 2022-2023)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864D36E9-76C9-DDEC-CC45-E0F971A9B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121123"/>
              </p:ext>
            </p:extLst>
          </p:nvPr>
        </p:nvGraphicFramePr>
        <p:xfrm>
          <a:off x="218660" y="1683467"/>
          <a:ext cx="11757998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48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1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4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448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18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419429">
                  <a:extLst>
                    <a:ext uri="{9D8B030D-6E8A-4147-A177-3AD203B41FA5}">
                      <a16:colId xmlns:a16="http://schemas.microsoft.com/office/drawing/2014/main" val="4010551128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PPAs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</a:t>
                      </a:r>
                    </a:p>
                    <a:p>
                      <a:pPr algn="ctr"/>
                      <a:r>
                        <a:rPr lang="en-US" sz="1200" b="1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Indicator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3300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Targets and Accomplishment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Targets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Accomp</a:t>
                      </a:r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1203A85-62F8-1BFD-D20C-1BBF7D38CF01}"/>
              </a:ext>
            </a:extLst>
          </p:cNvPr>
          <p:cNvSpPr txBox="1"/>
          <p:nvPr/>
        </p:nvSpPr>
        <p:spPr>
          <a:xfrm>
            <a:off x="243503" y="5244107"/>
            <a:ext cx="117579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/>
              <a:t>Note: </a:t>
            </a:r>
          </a:p>
          <a:p>
            <a:endParaRPr lang="en-US" sz="1400" b="1" i="1"/>
          </a:p>
          <a:p>
            <a:r>
              <a:rPr lang="en-US" sz="1400" b="1" i="1"/>
              <a:t>*The physical report should include both the actual figures and the equivalent percentage for better appreciation of the data.</a:t>
            </a:r>
            <a:r>
              <a:rPr lang="en-US" sz="1400" b="1"/>
              <a:t> </a:t>
            </a:r>
            <a:r>
              <a:rPr lang="en-US" sz="1400" b="1" i="1"/>
              <a:t>For agency with activity target or other physical target, indicate the unit of measurement of physical targets</a:t>
            </a:r>
          </a:p>
          <a:p>
            <a:endParaRPr lang="en-US" sz="1400" b="1" i="1"/>
          </a:p>
          <a:p>
            <a:r>
              <a:rPr lang="en-US" sz="1400" b="1" i="1"/>
              <a:t>**The MOAs may modify the form on a yearly basis if they have different programs by year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D447BE4-AB06-44F9-CB63-8341159A46CC}"/>
              </a:ext>
            </a:extLst>
          </p:cNvPr>
          <p:cNvSpPr txBox="1">
            <a:spLocks/>
          </p:cNvSpPr>
          <p:nvPr/>
        </p:nvSpPr>
        <p:spPr>
          <a:xfrm>
            <a:off x="618710" y="2614414"/>
            <a:ext cx="11757998" cy="882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latin typeface="Cambria"/>
                <a:ea typeface="Cambria"/>
              </a:rPr>
              <a:t>N/A</a:t>
            </a:r>
          </a:p>
        </p:txBody>
      </p:sp>
    </p:spTree>
    <p:extLst>
      <p:ext uri="{BB962C8B-B14F-4D97-AF65-F5344CB8AC3E}">
        <p14:creationId xmlns:p14="http://schemas.microsoft.com/office/powerpoint/2010/main" val="29097540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2057C-9E27-41AE-829A-8EADBBC1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14082"/>
          </a:xfrm>
        </p:spPr>
        <p:txBody>
          <a:bodyPr/>
          <a:lstStyle/>
          <a:p>
            <a:r>
              <a:rPr lang="en-PH" b="1">
                <a:latin typeface="Cambria" panose="02040503050406030204" pitchFamily="18" charset="0"/>
                <a:ea typeface="Cambria" panose="02040503050406030204" pitchFamily="18" charset="0"/>
              </a:rPr>
              <a:t>Issues/Concerns and Recommendations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3ACEE2-CEDC-1253-3939-38ACAD328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858779"/>
              </p:ext>
            </p:extLst>
          </p:nvPr>
        </p:nvGraphicFramePr>
        <p:xfrm>
          <a:off x="716280" y="1323892"/>
          <a:ext cx="10759440" cy="45564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86480">
                  <a:extLst>
                    <a:ext uri="{9D8B030D-6E8A-4147-A177-3AD203B41FA5}">
                      <a16:colId xmlns:a16="http://schemas.microsoft.com/office/drawing/2014/main" val="2990062044"/>
                    </a:ext>
                  </a:extLst>
                </a:gridCol>
                <a:gridCol w="3586480">
                  <a:extLst>
                    <a:ext uri="{9D8B030D-6E8A-4147-A177-3AD203B41FA5}">
                      <a16:colId xmlns:a16="http://schemas.microsoft.com/office/drawing/2014/main" val="1202001513"/>
                    </a:ext>
                  </a:extLst>
                </a:gridCol>
                <a:gridCol w="3586480">
                  <a:extLst>
                    <a:ext uri="{9D8B030D-6E8A-4147-A177-3AD203B41FA5}">
                      <a16:colId xmlns:a16="http://schemas.microsoft.com/office/drawing/2014/main" val="1572858396"/>
                    </a:ext>
                  </a:extLst>
                </a:gridCol>
              </a:tblGrid>
              <a:tr h="416450">
                <a:tc>
                  <a:txBody>
                    <a:bodyPr/>
                    <a:lstStyle/>
                    <a:p>
                      <a:pPr algn="ctr"/>
                      <a:r>
                        <a:rPr lang="en-PH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Issues/Concerns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Recommendations 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Priorities for 2024 and 2025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07475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173407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057130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301321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843309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14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593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 1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5121</Words>
  <Application>Microsoft Office PowerPoint</Application>
  <PresentationFormat>Widescreen</PresentationFormat>
  <Paragraphs>1467</Paragraphs>
  <Slides>42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Arial Black</vt:lpstr>
      <vt:lpstr>Arial Nova</vt:lpstr>
      <vt:lpstr>Calibri</vt:lpstr>
      <vt:lpstr>Cambria</vt:lpstr>
      <vt:lpstr>Office Theme</vt:lpstr>
      <vt:lpstr>Section Break Slide Master</vt:lpstr>
      <vt:lpstr>PowerPoint Presentation</vt:lpstr>
      <vt:lpstr>2022 Physical Accomplishment Report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2023 Physical Accomplishment Report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BARMM - GAAB (FY 2022-2023)</vt:lpstr>
      <vt:lpstr>Physical Accomplishment Report  BARMM - GAAB (FY 2022-2023)</vt:lpstr>
      <vt:lpstr>Physical Accomplishment Report  BARMM - GAAB (FY 2022-2023)</vt:lpstr>
      <vt:lpstr>Physical Accomplishment Report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Physical Accomplishment Report  BARMM - GAAB (FY 2022-2023)</vt:lpstr>
      <vt:lpstr>B. Physical Accomplishment Report       Nationally Funded PPAs (FY 2022-2023)</vt:lpstr>
      <vt:lpstr>TDIF</vt:lpstr>
      <vt:lpstr>D. Physical Accomplishment Report      TDIF Funded PPAs (FY 2022-2023)</vt:lpstr>
      <vt:lpstr>D. Physical Accomplishment Report      TDIF Funded PPAs (FY 2022-2023)</vt:lpstr>
      <vt:lpstr>C. Physical Accomplishment Report      ODA Funded PPAs (FY 2022-2023)</vt:lpstr>
      <vt:lpstr>Issues/Concerns and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Norkhalila Mae B. Mambuay-Campong</dc:creator>
  <cp:lastModifiedBy>ced quituar</cp:lastModifiedBy>
  <cp:revision>1</cp:revision>
  <cp:lastPrinted>2024-06-18T02:00:54Z</cp:lastPrinted>
  <dcterms:created xsi:type="dcterms:W3CDTF">2017-04-19T03:20:40Z</dcterms:created>
  <dcterms:modified xsi:type="dcterms:W3CDTF">2024-06-18T04:21:39Z</dcterms:modified>
</cp:coreProperties>
</file>