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099300" cy="9385300"/>
  <p:embeddedFontLst>
    <p:embeddedFont>
      <p:font typeface="Arial Black" panose="020B0A04020102020204" pitchFamily="34" charset="0"/>
      <p:regular r:id="rId17"/>
      <p:bold r:id="rId18"/>
    </p:embeddedFon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Gill Sans" panose="020B0604020202020204" charset="0"/>
      <p:regular r:id="rId27"/>
      <p:bold r:id="rId28"/>
    </p:embeddedFont>
    <p:embeddedFont>
      <p:font typeface="Gill Sans MT" panose="020B0502020104020203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hm3F8Yqr2Sb86tlhLzq1l/fEwY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A413AB-03F9-4A04-B67D-15C546592AA8}" v="4" dt="2023-06-25T14:52:08.573"/>
    <p1510:client id="{F74CB5D0-CDC6-4410-8E8B-9B2DDD729A45}" v="225" dt="2023-06-25T10:04:59.166"/>
  </p1510:revLst>
</p1510:revInfo>
</file>

<file path=ppt/tableStyles.xml><?xml version="1.0" encoding="utf-8"?>
<a:tblStyleLst xmlns:a="http://schemas.openxmlformats.org/drawingml/2006/main" def="{E1897DB5-9E61-4B4D-AA7E-B593F23F34D3}">
  <a:tblStyle styleId="{E1897DB5-9E61-4B4D-AA7E-B593F23F34D3}" styleName="Table_0">
    <a:wholeTbl>
      <a:tcTxStyle b="off" i="off">
        <a:font>
          <a:latin typeface="Gill Sans MT"/>
          <a:ea typeface="Gill Sans MT"/>
          <a:cs typeface="Gill Sans M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AE9"/>
          </a:solidFill>
        </a:fill>
      </a:tcStyle>
    </a:wholeTbl>
    <a:band1H>
      <a:tcTxStyle b="off" i="off"/>
      <a:tcStyle>
        <a:tcBdr/>
        <a:fill>
          <a:solidFill>
            <a:srgbClr val="CCD2D0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CD2D0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46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i Nor-Aine Accoy" userId="0a36e68c87bf0b0e" providerId="LiveId" clId="{1CA413AB-03F9-4A04-B67D-15C546592AA8}"/>
    <pc:docChg chg="custSel addSld delSld modSld sldOrd">
      <pc:chgData name="Bai Nor-Aine Accoy" userId="0a36e68c87bf0b0e" providerId="LiveId" clId="{1CA413AB-03F9-4A04-B67D-15C546592AA8}" dt="2023-06-25T14:52:16.838" v="544" actId="14734"/>
      <pc:docMkLst>
        <pc:docMk/>
      </pc:docMkLst>
      <pc:sldChg chg="modSp mod ord">
        <pc:chgData name="Bai Nor-Aine Accoy" userId="0a36e68c87bf0b0e" providerId="LiveId" clId="{1CA413AB-03F9-4A04-B67D-15C546592AA8}" dt="2023-06-25T14:43:28.641" v="234"/>
        <pc:sldMkLst>
          <pc:docMk/>
          <pc:sldMk cId="0" sldId="259"/>
        </pc:sldMkLst>
        <pc:graphicFrameChg chg="modGraphic">
          <ac:chgData name="Bai Nor-Aine Accoy" userId="0a36e68c87bf0b0e" providerId="LiveId" clId="{1CA413AB-03F9-4A04-B67D-15C546592AA8}" dt="2023-06-25T14:32:57.894" v="139" actId="20577"/>
          <ac:graphicFrameMkLst>
            <pc:docMk/>
            <pc:sldMk cId="0" sldId="259"/>
            <ac:graphicFrameMk id="208" creationId="{00000000-0000-0000-0000-000000000000}"/>
          </ac:graphicFrameMkLst>
        </pc:graphicFrameChg>
      </pc:sldChg>
      <pc:sldChg chg="modSp mod">
        <pc:chgData name="Bai Nor-Aine Accoy" userId="0a36e68c87bf0b0e" providerId="LiveId" clId="{1CA413AB-03F9-4A04-B67D-15C546592AA8}" dt="2023-06-25T14:33:32.289" v="144" actId="20577"/>
        <pc:sldMkLst>
          <pc:docMk/>
          <pc:sldMk cId="0" sldId="260"/>
        </pc:sldMkLst>
        <pc:graphicFrameChg chg="mod modGraphic">
          <ac:chgData name="Bai Nor-Aine Accoy" userId="0a36e68c87bf0b0e" providerId="LiveId" clId="{1CA413AB-03F9-4A04-B67D-15C546592AA8}" dt="2023-06-25T14:33:32.289" v="144" actId="20577"/>
          <ac:graphicFrameMkLst>
            <pc:docMk/>
            <pc:sldMk cId="0" sldId="260"/>
            <ac:graphicFrameMk id="215" creationId="{00000000-0000-0000-0000-000000000000}"/>
          </ac:graphicFrameMkLst>
        </pc:graphicFrameChg>
      </pc:sldChg>
      <pc:sldChg chg="modSp mod">
        <pc:chgData name="Bai Nor-Aine Accoy" userId="0a36e68c87bf0b0e" providerId="LiveId" clId="{1CA413AB-03F9-4A04-B67D-15C546592AA8}" dt="2023-06-25T14:34:31.266" v="156" actId="20577"/>
        <pc:sldMkLst>
          <pc:docMk/>
          <pc:sldMk cId="0" sldId="261"/>
        </pc:sldMkLst>
        <pc:graphicFrameChg chg="modGraphic">
          <ac:chgData name="Bai Nor-Aine Accoy" userId="0a36e68c87bf0b0e" providerId="LiveId" clId="{1CA413AB-03F9-4A04-B67D-15C546592AA8}" dt="2023-06-25T14:34:31.266" v="156" actId="20577"/>
          <ac:graphicFrameMkLst>
            <pc:docMk/>
            <pc:sldMk cId="0" sldId="261"/>
            <ac:graphicFrameMk id="222" creationId="{00000000-0000-0000-0000-000000000000}"/>
          </ac:graphicFrameMkLst>
        </pc:graphicFrameChg>
      </pc:sldChg>
      <pc:sldChg chg="modSp mod">
        <pc:chgData name="Bai Nor-Aine Accoy" userId="0a36e68c87bf0b0e" providerId="LiveId" clId="{1CA413AB-03F9-4A04-B67D-15C546592AA8}" dt="2023-06-25T14:35:15.408" v="158" actId="113"/>
        <pc:sldMkLst>
          <pc:docMk/>
          <pc:sldMk cId="0" sldId="262"/>
        </pc:sldMkLst>
        <pc:graphicFrameChg chg="modGraphic">
          <ac:chgData name="Bai Nor-Aine Accoy" userId="0a36e68c87bf0b0e" providerId="LiveId" clId="{1CA413AB-03F9-4A04-B67D-15C546592AA8}" dt="2023-06-25T14:35:15.408" v="158" actId="113"/>
          <ac:graphicFrameMkLst>
            <pc:docMk/>
            <pc:sldMk cId="0" sldId="262"/>
            <ac:graphicFrameMk id="229" creationId="{00000000-0000-0000-0000-000000000000}"/>
          </ac:graphicFrameMkLst>
        </pc:graphicFrameChg>
      </pc:sldChg>
      <pc:sldChg chg="modSp mod">
        <pc:chgData name="Bai Nor-Aine Accoy" userId="0a36e68c87bf0b0e" providerId="LiveId" clId="{1CA413AB-03F9-4A04-B67D-15C546592AA8}" dt="2023-06-25T14:36:59.662" v="213" actId="20577"/>
        <pc:sldMkLst>
          <pc:docMk/>
          <pc:sldMk cId="0" sldId="267"/>
        </pc:sldMkLst>
        <pc:graphicFrameChg chg="modGraphic">
          <ac:chgData name="Bai Nor-Aine Accoy" userId="0a36e68c87bf0b0e" providerId="LiveId" clId="{1CA413AB-03F9-4A04-B67D-15C546592AA8}" dt="2023-06-25T14:36:59.662" v="213" actId="20577"/>
          <ac:graphicFrameMkLst>
            <pc:docMk/>
            <pc:sldMk cId="0" sldId="267"/>
            <ac:graphicFrameMk id="264" creationId="{00000000-0000-0000-0000-000000000000}"/>
          </ac:graphicFrameMkLst>
        </pc:graphicFrameChg>
      </pc:sldChg>
      <pc:sldChg chg="modSp add del mod">
        <pc:chgData name="Bai Nor-Aine Accoy" userId="0a36e68c87bf0b0e" providerId="LiveId" clId="{1CA413AB-03F9-4A04-B67D-15C546592AA8}" dt="2023-06-25T14:41:01.139" v="232" actId="2696"/>
        <pc:sldMkLst>
          <pc:docMk/>
          <pc:sldMk cId="1226342315" sldId="268"/>
        </pc:sldMkLst>
        <pc:spChg chg="mod">
          <ac:chgData name="Bai Nor-Aine Accoy" userId="0a36e68c87bf0b0e" providerId="LiveId" clId="{1CA413AB-03F9-4A04-B67D-15C546592AA8}" dt="2023-06-25T14:40:37.261" v="230" actId="20577"/>
          <ac:spMkLst>
            <pc:docMk/>
            <pc:sldMk cId="1226342315" sldId="268"/>
            <ac:spMk id="263" creationId="{00000000-0000-0000-0000-000000000000}"/>
          </ac:spMkLst>
        </pc:spChg>
        <pc:graphicFrameChg chg="modGraphic">
          <ac:chgData name="Bai Nor-Aine Accoy" userId="0a36e68c87bf0b0e" providerId="LiveId" clId="{1CA413AB-03F9-4A04-B67D-15C546592AA8}" dt="2023-06-25T14:40:42.821" v="231" actId="6549"/>
          <ac:graphicFrameMkLst>
            <pc:docMk/>
            <pc:sldMk cId="1226342315" sldId="268"/>
            <ac:graphicFrameMk id="264" creationId="{00000000-0000-0000-0000-000000000000}"/>
          </ac:graphicFrameMkLst>
        </pc:graphicFrameChg>
      </pc:sldChg>
      <pc:sldChg chg="modSp add mod">
        <pc:chgData name="Bai Nor-Aine Accoy" userId="0a36e68c87bf0b0e" providerId="LiveId" clId="{1CA413AB-03F9-4A04-B67D-15C546592AA8}" dt="2023-06-25T14:52:16.838" v="544" actId="14734"/>
        <pc:sldMkLst>
          <pc:docMk/>
          <pc:sldMk cId="3022233563" sldId="268"/>
        </pc:sldMkLst>
        <pc:spChg chg="mod">
          <ac:chgData name="Bai Nor-Aine Accoy" userId="0a36e68c87bf0b0e" providerId="LiveId" clId="{1CA413AB-03F9-4A04-B67D-15C546592AA8}" dt="2023-06-25T14:46:02.412" v="261" actId="20577"/>
          <ac:spMkLst>
            <pc:docMk/>
            <pc:sldMk cId="3022233563" sldId="268"/>
            <ac:spMk id="263" creationId="{00000000-0000-0000-0000-000000000000}"/>
          </ac:spMkLst>
        </pc:spChg>
        <pc:graphicFrameChg chg="mod modGraphic">
          <ac:chgData name="Bai Nor-Aine Accoy" userId="0a36e68c87bf0b0e" providerId="LiveId" clId="{1CA413AB-03F9-4A04-B67D-15C546592AA8}" dt="2023-06-25T14:52:16.838" v="544" actId="14734"/>
          <ac:graphicFrameMkLst>
            <pc:docMk/>
            <pc:sldMk cId="3022233563" sldId="268"/>
            <ac:graphicFrameMk id="264" creationId="{00000000-0000-0000-0000-000000000000}"/>
          </ac:graphicFrameMkLst>
        </pc:graphicFrameChg>
      </pc:sldChg>
    </pc:docChg>
  </pc:docChgLst>
  <pc:docChgLst>
    <pc:chgData name="Bai Nor-Aine Accoy" userId="0a36e68c87bf0b0e" providerId="LiveId" clId="{F74CB5D0-CDC6-4410-8E8B-9B2DDD729A45}"/>
    <pc:docChg chg="undo redo custSel modSld">
      <pc:chgData name="Bai Nor-Aine Accoy" userId="0a36e68c87bf0b0e" providerId="LiveId" clId="{F74CB5D0-CDC6-4410-8E8B-9B2DDD729A45}" dt="2023-06-25T10:05:10.932" v="1814" actId="20577"/>
      <pc:docMkLst>
        <pc:docMk/>
      </pc:docMkLst>
      <pc:sldChg chg="modSp mod">
        <pc:chgData name="Bai Nor-Aine Accoy" userId="0a36e68c87bf0b0e" providerId="LiveId" clId="{F74CB5D0-CDC6-4410-8E8B-9B2DDD729A45}" dt="2023-06-25T08:50:45.338" v="146"/>
        <pc:sldMkLst>
          <pc:docMk/>
          <pc:sldMk cId="0" sldId="259"/>
        </pc:sldMkLst>
        <pc:graphicFrameChg chg="mod modGraphic">
          <ac:chgData name="Bai Nor-Aine Accoy" userId="0a36e68c87bf0b0e" providerId="LiveId" clId="{F74CB5D0-CDC6-4410-8E8B-9B2DDD729A45}" dt="2023-06-25T08:50:45.338" v="146"/>
          <ac:graphicFrameMkLst>
            <pc:docMk/>
            <pc:sldMk cId="0" sldId="259"/>
            <ac:graphicFrameMk id="208" creationId="{00000000-0000-0000-0000-000000000000}"/>
          </ac:graphicFrameMkLst>
        </pc:graphicFrameChg>
      </pc:sldChg>
      <pc:sldChg chg="addSp delSp modSp mod">
        <pc:chgData name="Bai Nor-Aine Accoy" userId="0a36e68c87bf0b0e" providerId="LiveId" clId="{F74CB5D0-CDC6-4410-8E8B-9B2DDD729A45}" dt="2023-06-25T09:32:34.965" v="502" actId="113"/>
        <pc:sldMkLst>
          <pc:docMk/>
          <pc:sldMk cId="0" sldId="260"/>
        </pc:sldMkLst>
        <pc:graphicFrameChg chg="add del mod">
          <ac:chgData name="Bai Nor-Aine Accoy" userId="0a36e68c87bf0b0e" providerId="LiveId" clId="{F74CB5D0-CDC6-4410-8E8B-9B2DDD729A45}" dt="2023-06-25T08:49:36.495" v="123"/>
          <ac:graphicFrameMkLst>
            <pc:docMk/>
            <pc:sldMk cId="0" sldId="260"/>
            <ac:graphicFrameMk id="9" creationId="{C477D5C9-67A9-C5FC-2B57-D5476122BF17}"/>
          </ac:graphicFrameMkLst>
        </pc:graphicFrameChg>
        <pc:graphicFrameChg chg="add del mod">
          <ac:chgData name="Bai Nor-Aine Accoy" userId="0a36e68c87bf0b0e" providerId="LiveId" clId="{F74CB5D0-CDC6-4410-8E8B-9B2DDD729A45}" dt="2023-06-25T08:49:40.462" v="126"/>
          <ac:graphicFrameMkLst>
            <pc:docMk/>
            <pc:sldMk cId="0" sldId="260"/>
            <ac:graphicFrameMk id="10" creationId="{5915E41E-274A-0910-FC65-9FB6296A0DAD}"/>
          </ac:graphicFrameMkLst>
        </pc:graphicFrameChg>
        <pc:graphicFrameChg chg="add del mod">
          <ac:chgData name="Bai Nor-Aine Accoy" userId="0a36e68c87bf0b0e" providerId="LiveId" clId="{F74CB5D0-CDC6-4410-8E8B-9B2DDD729A45}" dt="2023-06-25T08:49:45.392" v="129"/>
          <ac:graphicFrameMkLst>
            <pc:docMk/>
            <pc:sldMk cId="0" sldId="260"/>
            <ac:graphicFrameMk id="11" creationId="{8F0E77C9-DEC9-6640-A9BA-29239452E53B}"/>
          </ac:graphicFrameMkLst>
        </pc:graphicFrameChg>
        <pc:graphicFrameChg chg="add del mod">
          <ac:chgData name="Bai Nor-Aine Accoy" userId="0a36e68c87bf0b0e" providerId="LiveId" clId="{F74CB5D0-CDC6-4410-8E8B-9B2DDD729A45}" dt="2023-06-25T08:49:49.852" v="132"/>
          <ac:graphicFrameMkLst>
            <pc:docMk/>
            <pc:sldMk cId="0" sldId="260"/>
            <ac:graphicFrameMk id="12" creationId="{E9CDFB6E-163C-F431-86C2-F2F46B9BE0A6}"/>
          </ac:graphicFrameMkLst>
        </pc:graphicFrameChg>
        <pc:graphicFrameChg chg="mod modGraphic">
          <ac:chgData name="Bai Nor-Aine Accoy" userId="0a36e68c87bf0b0e" providerId="LiveId" clId="{F74CB5D0-CDC6-4410-8E8B-9B2DDD729A45}" dt="2023-06-25T09:32:34.965" v="502" actId="113"/>
          <ac:graphicFrameMkLst>
            <pc:docMk/>
            <pc:sldMk cId="0" sldId="260"/>
            <ac:graphicFrameMk id="215" creationId="{00000000-0000-0000-0000-000000000000}"/>
          </ac:graphicFrameMkLst>
        </pc:graphicFrameChg>
      </pc:sldChg>
      <pc:sldChg chg="modSp mod">
        <pc:chgData name="Bai Nor-Aine Accoy" userId="0a36e68c87bf0b0e" providerId="LiveId" clId="{F74CB5D0-CDC6-4410-8E8B-9B2DDD729A45}" dt="2023-06-25T09:33:35.188" v="515" actId="14734"/>
        <pc:sldMkLst>
          <pc:docMk/>
          <pc:sldMk cId="0" sldId="261"/>
        </pc:sldMkLst>
        <pc:graphicFrameChg chg="mod modGraphic">
          <ac:chgData name="Bai Nor-Aine Accoy" userId="0a36e68c87bf0b0e" providerId="LiveId" clId="{F74CB5D0-CDC6-4410-8E8B-9B2DDD729A45}" dt="2023-06-25T09:33:35.188" v="515" actId="14734"/>
          <ac:graphicFrameMkLst>
            <pc:docMk/>
            <pc:sldMk cId="0" sldId="261"/>
            <ac:graphicFrameMk id="222" creationId="{00000000-0000-0000-0000-000000000000}"/>
          </ac:graphicFrameMkLst>
        </pc:graphicFrameChg>
      </pc:sldChg>
      <pc:sldChg chg="modSp mod">
        <pc:chgData name="Bai Nor-Aine Accoy" userId="0a36e68c87bf0b0e" providerId="LiveId" clId="{F74CB5D0-CDC6-4410-8E8B-9B2DDD729A45}" dt="2023-06-25T09:41:44.807" v="770" actId="20577"/>
        <pc:sldMkLst>
          <pc:docMk/>
          <pc:sldMk cId="0" sldId="262"/>
        </pc:sldMkLst>
        <pc:graphicFrameChg chg="mod modGraphic">
          <ac:chgData name="Bai Nor-Aine Accoy" userId="0a36e68c87bf0b0e" providerId="LiveId" clId="{F74CB5D0-CDC6-4410-8E8B-9B2DDD729A45}" dt="2023-06-25T09:41:44.807" v="770" actId="20577"/>
          <ac:graphicFrameMkLst>
            <pc:docMk/>
            <pc:sldMk cId="0" sldId="262"/>
            <ac:graphicFrameMk id="229" creationId="{00000000-0000-0000-0000-000000000000}"/>
          </ac:graphicFrameMkLst>
        </pc:graphicFrameChg>
      </pc:sldChg>
      <pc:sldChg chg="addSp delSp modSp mod">
        <pc:chgData name="Bai Nor-Aine Accoy" userId="0a36e68c87bf0b0e" providerId="LiveId" clId="{F74CB5D0-CDC6-4410-8E8B-9B2DDD729A45}" dt="2023-06-25T09:47:31.956" v="1061" actId="20577"/>
        <pc:sldMkLst>
          <pc:docMk/>
          <pc:sldMk cId="0" sldId="263"/>
        </pc:sldMkLst>
        <pc:graphicFrameChg chg="add del mod">
          <ac:chgData name="Bai Nor-Aine Accoy" userId="0a36e68c87bf0b0e" providerId="LiveId" clId="{F74CB5D0-CDC6-4410-8E8B-9B2DDD729A45}" dt="2023-06-25T09:40:28.941" v="738"/>
          <ac:graphicFrameMkLst>
            <pc:docMk/>
            <pc:sldMk cId="0" sldId="263"/>
            <ac:graphicFrameMk id="2" creationId="{166AE4B1-DCC8-1886-5EA9-4691E61CEFF6}"/>
          </ac:graphicFrameMkLst>
        </pc:graphicFrameChg>
        <pc:graphicFrameChg chg="add del mod">
          <ac:chgData name="Bai Nor-Aine Accoy" userId="0a36e68c87bf0b0e" providerId="LiveId" clId="{F74CB5D0-CDC6-4410-8E8B-9B2DDD729A45}" dt="2023-06-25T09:40:34.001" v="741"/>
          <ac:graphicFrameMkLst>
            <pc:docMk/>
            <pc:sldMk cId="0" sldId="263"/>
            <ac:graphicFrameMk id="3" creationId="{EDADC894-C5F4-3128-612A-E5CD70A21E61}"/>
          </ac:graphicFrameMkLst>
        </pc:graphicFrameChg>
        <pc:graphicFrameChg chg="add del mod">
          <ac:chgData name="Bai Nor-Aine Accoy" userId="0a36e68c87bf0b0e" providerId="LiveId" clId="{F74CB5D0-CDC6-4410-8E8B-9B2DDD729A45}" dt="2023-06-25T09:40:45.281" v="747"/>
          <ac:graphicFrameMkLst>
            <pc:docMk/>
            <pc:sldMk cId="0" sldId="263"/>
            <ac:graphicFrameMk id="4" creationId="{E4A93DA5-0814-D02F-C9C9-6206EC38EF5F}"/>
          </ac:graphicFrameMkLst>
        </pc:graphicFrameChg>
        <pc:graphicFrameChg chg="add del mod">
          <ac:chgData name="Bai Nor-Aine Accoy" userId="0a36e68c87bf0b0e" providerId="LiveId" clId="{F74CB5D0-CDC6-4410-8E8B-9B2DDD729A45}" dt="2023-06-25T09:40:51.522" v="751"/>
          <ac:graphicFrameMkLst>
            <pc:docMk/>
            <pc:sldMk cId="0" sldId="263"/>
            <ac:graphicFrameMk id="5" creationId="{9970F53B-55DF-7C3B-16BE-3F677198CB30}"/>
          </ac:graphicFrameMkLst>
        </pc:graphicFrameChg>
        <pc:graphicFrameChg chg="add del mod">
          <ac:chgData name="Bai Nor-Aine Accoy" userId="0a36e68c87bf0b0e" providerId="LiveId" clId="{F74CB5D0-CDC6-4410-8E8B-9B2DDD729A45}" dt="2023-06-25T09:40:56.734" v="754"/>
          <ac:graphicFrameMkLst>
            <pc:docMk/>
            <pc:sldMk cId="0" sldId="263"/>
            <ac:graphicFrameMk id="6" creationId="{79D03E0F-163B-2212-1550-6B462F4BEDF1}"/>
          </ac:graphicFrameMkLst>
        </pc:graphicFrameChg>
        <pc:graphicFrameChg chg="add del mod">
          <ac:chgData name="Bai Nor-Aine Accoy" userId="0a36e68c87bf0b0e" providerId="LiveId" clId="{F74CB5D0-CDC6-4410-8E8B-9B2DDD729A45}" dt="2023-06-25T09:41:00.810" v="757"/>
          <ac:graphicFrameMkLst>
            <pc:docMk/>
            <pc:sldMk cId="0" sldId="263"/>
            <ac:graphicFrameMk id="7" creationId="{FC29B9B7-66FD-3728-DF71-48BBE1078FB1}"/>
          </ac:graphicFrameMkLst>
        </pc:graphicFrameChg>
        <pc:graphicFrameChg chg="add del mod">
          <ac:chgData name="Bai Nor-Aine Accoy" userId="0a36e68c87bf0b0e" providerId="LiveId" clId="{F74CB5D0-CDC6-4410-8E8B-9B2DDD729A45}" dt="2023-06-25T09:41:09.528" v="761"/>
          <ac:graphicFrameMkLst>
            <pc:docMk/>
            <pc:sldMk cId="0" sldId="263"/>
            <ac:graphicFrameMk id="8" creationId="{4169DC3F-6D9A-18D7-DC65-0389A775D715}"/>
          </ac:graphicFrameMkLst>
        </pc:graphicFrameChg>
        <pc:graphicFrameChg chg="add del mod">
          <ac:chgData name="Bai Nor-Aine Accoy" userId="0a36e68c87bf0b0e" providerId="LiveId" clId="{F74CB5D0-CDC6-4410-8E8B-9B2DDD729A45}" dt="2023-06-25T09:41:15.212" v="764"/>
          <ac:graphicFrameMkLst>
            <pc:docMk/>
            <pc:sldMk cId="0" sldId="263"/>
            <ac:graphicFrameMk id="9" creationId="{88CD07C9-42D5-7CAA-E5FE-93041E4741CF}"/>
          </ac:graphicFrameMkLst>
        </pc:graphicFrameChg>
        <pc:graphicFrameChg chg="add del mod">
          <ac:chgData name="Bai Nor-Aine Accoy" userId="0a36e68c87bf0b0e" providerId="LiveId" clId="{F74CB5D0-CDC6-4410-8E8B-9B2DDD729A45}" dt="2023-06-25T09:41:23.593" v="768"/>
          <ac:graphicFrameMkLst>
            <pc:docMk/>
            <pc:sldMk cId="0" sldId="263"/>
            <ac:graphicFrameMk id="10" creationId="{EB52481F-A0C3-2579-85F6-D27BCA866924}"/>
          </ac:graphicFrameMkLst>
        </pc:graphicFrameChg>
        <pc:graphicFrameChg chg="add del mod">
          <ac:chgData name="Bai Nor-Aine Accoy" userId="0a36e68c87bf0b0e" providerId="LiveId" clId="{F74CB5D0-CDC6-4410-8E8B-9B2DDD729A45}" dt="2023-06-25T09:42:00.485" v="775"/>
          <ac:graphicFrameMkLst>
            <pc:docMk/>
            <pc:sldMk cId="0" sldId="263"/>
            <ac:graphicFrameMk id="11" creationId="{69BD230C-8411-D160-EF6D-ED1C473BE6F7}"/>
          </ac:graphicFrameMkLst>
        </pc:graphicFrameChg>
        <pc:graphicFrameChg chg="add del mod">
          <ac:chgData name="Bai Nor-Aine Accoy" userId="0a36e68c87bf0b0e" providerId="LiveId" clId="{F74CB5D0-CDC6-4410-8E8B-9B2DDD729A45}" dt="2023-06-25T09:42:06.365" v="779"/>
          <ac:graphicFrameMkLst>
            <pc:docMk/>
            <pc:sldMk cId="0" sldId="263"/>
            <ac:graphicFrameMk id="12" creationId="{2B34E359-DBB9-31BA-D59C-219743CAB12A}"/>
          </ac:graphicFrameMkLst>
        </pc:graphicFrameChg>
        <pc:graphicFrameChg chg="add del mod">
          <ac:chgData name="Bai Nor-Aine Accoy" userId="0a36e68c87bf0b0e" providerId="LiveId" clId="{F74CB5D0-CDC6-4410-8E8B-9B2DDD729A45}" dt="2023-06-25T09:42:11.204" v="782"/>
          <ac:graphicFrameMkLst>
            <pc:docMk/>
            <pc:sldMk cId="0" sldId="263"/>
            <ac:graphicFrameMk id="13" creationId="{DA2000DA-C617-22F0-C4D3-2494682B2EC1}"/>
          </ac:graphicFrameMkLst>
        </pc:graphicFrameChg>
        <pc:graphicFrameChg chg="add del mod">
          <ac:chgData name="Bai Nor-Aine Accoy" userId="0a36e68c87bf0b0e" providerId="LiveId" clId="{F74CB5D0-CDC6-4410-8E8B-9B2DDD729A45}" dt="2023-06-25T09:42:19.545" v="787"/>
          <ac:graphicFrameMkLst>
            <pc:docMk/>
            <pc:sldMk cId="0" sldId="263"/>
            <ac:graphicFrameMk id="14" creationId="{FD5C25C4-288A-7782-D214-B8E2F6AE2305}"/>
          </ac:graphicFrameMkLst>
        </pc:graphicFrameChg>
        <pc:graphicFrameChg chg="mod modGraphic">
          <ac:chgData name="Bai Nor-Aine Accoy" userId="0a36e68c87bf0b0e" providerId="LiveId" clId="{F74CB5D0-CDC6-4410-8E8B-9B2DDD729A45}" dt="2023-06-25T09:47:31.956" v="1061" actId="20577"/>
          <ac:graphicFrameMkLst>
            <pc:docMk/>
            <pc:sldMk cId="0" sldId="263"/>
            <ac:graphicFrameMk id="236" creationId="{00000000-0000-0000-0000-000000000000}"/>
          </ac:graphicFrameMkLst>
        </pc:graphicFrameChg>
      </pc:sldChg>
      <pc:sldChg chg="addSp delSp modSp mod">
        <pc:chgData name="Bai Nor-Aine Accoy" userId="0a36e68c87bf0b0e" providerId="LiveId" clId="{F74CB5D0-CDC6-4410-8E8B-9B2DDD729A45}" dt="2023-06-25T09:53:21.024" v="1265" actId="14734"/>
        <pc:sldMkLst>
          <pc:docMk/>
          <pc:sldMk cId="0" sldId="264"/>
        </pc:sldMkLst>
        <pc:graphicFrameChg chg="add del mod">
          <ac:chgData name="Bai Nor-Aine Accoy" userId="0a36e68c87bf0b0e" providerId="LiveId" clId="{F74CB5D0-CDC6-4410-8E8B-9B2DDD729A45}" dt="2023-06-25T09:48:00.232" v="1072"/>
          <ac:graphicFrameMkLst>
            <pc:docMk/>
            <pc:sldMk cId="0" sldId="264"/>
            <ac:graphicFrameMk id="2" creationId="{195F445F-0A77-49F7-D0CC-389B70B9FA2F}"/>
          </ac:graphicFrameMkLst>
        </pc:graphicFrameChg>
        <pc:graphicFrameChg chg="add del mod">
          <ac:chgData name="Bai Nor-Aine Accoy" userId="0a36e68c87bf0b0e" providerId="LiveId" clId="{F74CB5D0-CDC6-4410-8E8B-9B2DDD729A45}" dt="2023-06-25T09:48:12.879" v="1076"/>
          <ac:graphicFrameMkLst>
            <pc:docMk/>
            <pc:sldMk cId="0" sldId="264"/>
            <ac:graphicFrameMk id="3" creationId="{AD787B10-47AE-1056-11D5-06723D25D40C}"/>
          </ac:graphicFrameMkLst>
        </pc:graphicFrameChg>
        <pc:graphicFrameChg chg="add del mod">
          <ac:chgData name="Bai Nor-Aine Accoy" userId="0a36e68c87bf0b0e" providerId="LiveId" clId="{F74CB5D0-CDC6-4410-8E8B-9B2DDD729A45}" dt="2023-06-25T09:48:16.629" v="1079"/>
          <ac:graphicFrameMkLst>
            <pc:docMk/>
            <pc:sldMk cId="0" sldId="264"/>
            <ac:graphicFrameMk id="4" creationId="{98815306-2BC5-5955-9EAA-84EFEEFA2BC2}"/>
          </ac:graphicFrameMkLst>
        </pc:graphicFrameChg>
        <pc:graphicFrameChg chg="add del mod">
          <ac:chgData name="Bai Nor-Aine Accoy" userId="0a36e68c87bf0b0e" providerId="LiveId" clId="{F74CB5D0-CDC6-4410-8E8B-9B2DDD729A45}" dt="2023-06-25T09:48:23.074" v="1082"/>
          <ac:graphicFrameMkLst>
            <pc:docMk/>
            <pc:sldMk cId="0" sldId="264"/>
            <ac:graphicFrameMk id="5" creationId="{A0D54713-0A45-5F62-22D7-FB1E997D738E}"/>
          </ac:graphicFrameMkLst>
        </pc:graphicFrameChg>
        <pc:graphicFrameChg chg="add del mod">
          <ac:chgData name="Bai Nor-Aine Accoy" userId="0a36e68c87bf0b0e" providerId="LiveId" clId="{F74CB5D0-CDC6-4410-8E8B-9B2DDD729A45}" dt="2023-06-25T09:48:29.682" v="1085"/>
          <ac:graphicFrameMkLst>
            <pc:docMk/>
            <pc:sldMk cId="0" sldId="264"/>
            <ac:graphicFrameMk id="6" creationId="{D2138460-FE24-E580-362F-8C22ECD09EEC}"/>
          </ac:graphicFrameMkLst>
        </pc:graphicFrameChg>
        <pc:graphicFrameChg chg="add del mod">
          <ac:chgData name="Bai Nor-Aine Accoy" userId="0a36e68c87bf0b0e" providerId="LiveId" clId="{F74CB5D0-CDC6-4410-8E8B-9B2DDD729A45}" dt="2023-06-25T09:48:37.591" v="1089"/>
          <ac:graphicFrameMkLst>
            <pc:docMk/>
            <pc:sldMk cId="0" sldId="264"/>
            <ac:graphicFrameMk id="7" creationId="{F96FEFC4-FC86-50C6-7998-9D2A590DB2E7}"/>
          </ac:graphicFrameMkLst>
        </pc:graphicFrameChg>
        <pc:graphicFrameChg chg="add del mod">
          <ac:chgData name="Bai Nor-Aine Accoy" userId="0a36e68c87bf0b0e" providerId="LiveId" clId="{F74CB5D0-CDC6-4410-8E8B-9B2DDD729A45}" dt="2023-06-25T09:48:41.502" v="1092"/>
          <ac:graphicFrameMkLst>
            <pc:docMk/>
            <pc:sldMk cId="0" sldId="264"/>
            <ac:graphicFrameMk id="8" creationId="{7F6C7180-3E68-E696-C285-422492B6E66D}"/>
          </ac:graphicFrameMkLst>
        </pc:graphicFrameChg>
        <pc:graphicFrameChg chg="add del mod">
          <ac:chgData name="Bai Nor-Aine Accoy" userId="0a36e68c87bf0b0e" providerId="LiveId" clId="{F74CB5D0-CDC6-4410-8E8B-9B2DDD729A45}" dt="2023-06-25T09:48:48.588" v="1096"/>
          <ac:graphicFrameMkLst>
            <pc:docMk/>
            <pc:sldMk cId="0" sldId="264"/>
            <ac:graphicFrameMk id="9" creationId="{D5B2E9F7-59AF-7FA3-0F93-D239781A2D87}"/>
          </ac:graphicFrameMkLst>
        </pc:graphicFrameChg>
        <pc:graphicFrameChg chg="add del mod">
          <ac:chgData name="Bai Nor-Aine Accoy" userId="0a36e68c87bf0b0e" providerId="LiveId" clId="{F74CB5D0-CDC6-4410-8E8B-9B2DDD729A45}" dt="2023-06-25T09:48:56.241" v="1099"/>
          <ac:graphicFrameMkLst>
            <pc:docMk/>
            <pc:sldMk cId="0" sldId="264"/>
            <ac:graphicFrameMk id="10" creationId="{EC80818E-A486-C889-A761-80817D59AE21}"/>
          </ac:graphicFrameMkLst>
        </pc:graphicFrameChg>
        <pc:graphicFrameChg chg="mod modGraphic">
          <ac:chgData name="Bai Nor-Aine Accoy" userId="0a36e68c87bf0b0e" providerId="LiveId" clId="{F74CB5D0-CDC6-4410-8E8B-9B2DDD729A45}" dt="2023-06-25T09:53:21.024" v="1265" actId="14734"/>
          <ac:graphicFrameMkLst>
            <pc:docMk/>
            <pc:sldMk cId="0" sldId="264"/>
            <ac:graphicFrameMk id="243" creationId="{00000000-0000-0000-0000-000000000000}"/>
          </ac:graphicFrameMkLst>
        </pc:graphicFrameChg>
      </pc:sldChg>
      <pc:sldChg chg="addSp delSp modSp mod">
        <pc:chgData name="Bai Nor-Aine Accoy" userId="0a36e68c87bf0b0e" providerId="LiveId" clId="{F74CB5D0-CDC6-4410-8E8B-9B2DDD729A45}" dt="2023-06-25T09:57:24.711" v="1481" actId="255"/>
        <pc:sldMkLst>
          <pc:docMk/>
          <pc:sldMk cId="0" sldId="265"/>
        </pc:sldMkLst>
        <pc:graphicFrameChg chg="add del mod">
          <ac:chgData name="Bai Nor-Aine Accoy" userId="0a36e68c87bf0b0e" providerId="LiveId" clId="{F74CB5D0-CDC6-4410-8E8B-9B2DDD729A45}" dt="2023-06-25T09:52:33.470" v="1254"/>
          <ac:graphicFrameMkLst>
            <pc:docMk/>
            <pc:sldMk cId="0" sldId="265"/>
            <ac:graphicFrameMk id="2" creationId="{C47C91CE-5145-5BFA-1EC5-979C7DB8D02B}"/>
          </ac:graphicFrameMkLst>
        </pc:graphicFrameChg>
        <pc:graphicFrameChg chg="mod modGraphic">
          <ac:chgData name="Bai Nor-Aine Accoy" userId="0a36e68c87bf0b0e" providerId="LiveId" clId="{F74CB5D0-CDC6-4410-8E8B-9B2DDD729A45}" dt="2023-06-25T09:57:24.711" v="1481" actId="255"/>
          <ac:graphicFrameMkLst>
            <pc:docMk/>
            <pc:sldMk cId="0" sldId="265"/>
            <ac:graphicFrameMk id="250" creationId="{00000000-0000-0000-0000-000000000000}"/>
          </ac:graphicFrameMkLst>
        </pc:graphicFrameChg>
      </pc:sldChg>
      <pc:sldChg chg="addSp delSp modSp mod">
        <pc:chgData name="Bai Nor-Aine Accoy" userId="0a36e68c87bf0b0e" providerId="LiveId" clId="{F74CB5D0-CDC6-4410-8E8B-9B2DDD729A45}" dt="2023-06-25T10:02:25.973" v="1694" actId="255"/>
        <pc:sldMkLst>
          <pc:docMk/>
          <pc:sldMk cId="0" sldId="266"/>
        </pc:sldMkLst>
        <pc:graphicFrameChg chg="add del mod">
          <ac:chgData name="Bai Nor-Aine Accoy" userId="0a36e68c87bf0b0e" providerId="LiveId" clId="{F74CB5D0-CDC6-4410-8E8B-9B2DDD729A45}" dt="2023-06-25T09:57:44.638" v="1488"/>
          <ac:graphicFrameMkLst>
            <pc:docMk/>
            <pc:sldMk cId="0" sldId="266"/>
            <ac:graphicFrameMk id="2" creationId="{515C40D5-F195-3753-FDF3-8846A8E00A32}"/>
          </ac:graphicFrameMkLst>
        </pc:graphicFrameChg>
        <pc:graphicFrameChg chg="mod modGraphic">
          <ac:chgData name="Bai Nor-Aine Accoy" userId="0a36e68c87bf0b0e" providerId="LiveId" clId="{F74CB5D0-CDC6-4410-8E8B-9B2DDD729A45}" dt="2023-06-25T10:02:25.973" v="1694" actId="255"/>
          <ac:graphicFrameMkLst>
            <pc:docMk/>
            <pc:sldMk cId="0" sldId="266"/>
            <ac:graphicFrameMk id="257" creationId="{00000000-0000-0000-0000-000000000000}"/>
          </ac:graphicFrameMkLst>
        </pc:graphicFrameChg>
      </pc:sldChg>
      <pc:sldChg chg="addSp delSp modSp mod">
        <pc:chgData name="Bai Nor-Aine Accoy" userId="0a36e68c87bf0b0e" providerId="LiveId" clId="{F74CB5D0-CDC6-4410-8E8B-9B2DDD729A45}" dt="2023-06-25T10:05:10.932" v="1814" actId="20577"/>
        <pc:sldMkLst>
          <pc:docMk/>
          <pc:sldMk cId="0" sldId="267"/>
        </pc:sldMkLst>
        <pc:graphicFrameChg chg="add del mod">
          <ac:chgData name="Bai Nor-Aine Accoy" userId="0a36e68c87bf0b0e" providerId="LiveId" clId="{F74CB5D0-CDC6-4410-8E8B-9B2DDD729A45}" dt="2023-06-25T10:02:36.042" v="1697"/>
          <ac:graphicFrameMkLst>
            <pc:docMk/>
            <pc:sldMk cId="0" sldId="267"/>
            <ac:graphicFrameMk id="2" creationId="{8DFE4C2B-97B9-35B4-5B86-F330B3739FD6}"/>
          </ac:graphicFrameMkLst>
        </pc:graphicFrameChg>
        <pc:graphicFrameChg chg="mod modGraphic">
          <ac:chgData name="Bai Nor-Aine Accoy" userId="0a36e68c87bf0b0e" providerId="LiveId" clId="{F74CB5D0-CDC6-4410-8E8B-9B2DDD729A45}" dt="2023-06-25T10:05:10.932" v="1814" actId="20577"/>
          <ac:graphicFrameMkLst>
            <pc:docMk/>
            <pc:sldMk cId="0" sldId="267"/>
            <ac:graphicFrameMk id="26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076637" cy="47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018" y="0"/>
            <a:ext cx="3076637" cy="47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440" cy="369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8915140"/>
            <a:ext cx="3076637" cy="47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637" cy="47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440" cy="369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 b="1"/>
          </a:p>
        </p:txBody>
      </p:sp>
      <p:sp>
        <p:nvSpPr>
          <p:cNvPr id="186" name="Google Shape;186;p1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637" cy="47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71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440" cy="369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</a:t>
            </a:r>
            <a:endParaRPr b="1"/>
          </a:p>
        </p:txBody>
      </p:sp>
      <p:sp>
        <p:nvSpPr>
          <p:cNvPr id="192" name="Google Shape;192;p71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637" cy="47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72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440" cy="369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198" name="Google Shape;198;p72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637" cy="47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429c4c7f30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429c4c7f30_1_9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05" name="Google Shape;205;g2429c4c7f30_1_9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239b92b14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g2239b92b14e_1_0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12" name="Google Shape;212;g2239b92b14e_1_0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429c4c7f30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g2429c4c7f30_5_0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19" name="Google Shape;219;g2429c4c7f30_5_0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239b92b14e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g2239b92b14e_1_12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26" name="Google Shape;226;g2239b92b14e_1_12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239b92b14e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g2239b92b14e_1_22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33" name="Google Shape;233;g2239b92b14e_1_22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239b92b14e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g2239b92b14e_1_32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40" name="Google Shape;240;g2239b92b14e_1_32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239b92b14e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g2239b92b14e_1_42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47" name="Google Shape;247;g2239b92b14e_1_42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239b92b14e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g2239b92b14e_1_52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54" name="Google Shape;254;g2239b92b14e_1_52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239b92b14e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g2239b92b14e_1_62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61" name="Google Shape;261;g2239b92b14e_1_62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239b92b14e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0862" cy="3167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g2239b92b14e_1_62:notes"/>
          <p:cNvSpPr txBox="1">
            <a:spLocks noGrp="1"/>
          </p:cNvSpPr>
          <p:nvPr>
            <p:ph type="body" idx="1"/>
          </p:nvPr>
        </p:nvSpPr>
        <p:spPr>
          <a:xfrm>
            <a:off x="710752" y="4516526"/>
            <a:ext cx="56793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261" name="Google Shape;261;g2239b92b14e_1_62:notes"/>
          <p:cNvSpPr txBox="1">
            <a:spLocks noGrp="1"/>
          </p:cNvSpPr>
          <p:nvPr>
            <p:ph type="sldNum" idx="12"/>
          </p:nvPr>
        </p:nvSpPr>
        <p:spPr>
          <a:xfrm>
            <a:off x="4021018" y="8915140"/>
            <a:ext cx="30765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7707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4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4"/>
          <p:cNvSpPr txBox="1"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Gill Sans"/>
              <a:buNone/>
              <a:defRPr sz="36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72"/>
              <a:buNone/>
              <a:defRPr sz="1600" cap="none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10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9F8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9F8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16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1"/>
          <p:cNvSpPr/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61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1"/>
          <p:cNvSpPr txBox="1">
            <a:spLocks noGrp="1"/>
          </p:cNvSpPr>
          <p:nvPr>
            <p:ph type="body" idx="1"/>
          </p:nvPr>
        </p:nvSpPr>
        <p:spPr>
          <a:xfrm>
            <a:off x="581192" y="2180496"/>
            <a:ext cx="11029615" cy="367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29" name="Google Shape;29;p61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1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1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0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2"/>
          <p:cNvSpPr/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2"/>
          <p:cNvSpPr txBox="1"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Gill Sans"/>
              <a:buNone/>
              <a:defRPr sz="3600" b="0" cap="none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2"/>
          <p:cNvSpPr txBox="1"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 sz="1800" cap="none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62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9F8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2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9F8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2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body" idx="1"/>
          </p:nvPr>
        </p:nvSpPr>
        <p:spPr>
          <a:xfrm>
            <a:off x="581193" y="2228003"/>
            <a:ext cx="5422390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body" idx="2"/>
          </p:nvPr>
        </p:nvSpPr>
        <p:spPr>
          <a:xfrm>
            <a:off x="6188417" y="2228003"/>
            <a:ext cx="5422392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44" name="Google Shape;44;p63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3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3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4"/>
          <p:cNvSpPr/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64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4"/>
          <p:cNvSpPr txBox="1"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24"/>
              <a:buNone/>
              <a:defRPr sz="22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64"/>
          <p:cNvSpPr txBox="1">
            <a:spLocks noGrp="1"/>
          </p:cNvSpPr>
          <p:nvPr>
            <p:ph type="body" idx="2"/>
          </p:nvPr>
        </p:nvSpPr>
        <p:spPr>
          <a:xfrm>
            <a:off x="581194" y="2926052"/>
            <a:ext cx="5393100" cy="293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52" name="Google Shape;52;p64"/>
          <p:cNvSpPr txBox="1">
            <a:spLocks noGrp="1"/>
          </p:cNvSpPr>
          <p:nvPr>
            <p:ph type="body" idx="3"/>
          </p:nvPr>
        </p:nvSpPr>
        <p:spPr>
          <a:xfrm>
            <a:off x="6523735" y="2250892"/>
            <a:ext cx="5087073" cy="55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24"/>
              <a:buNone/>
              <a:defRPr sz="22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64"/>
          <p:cNvSpPr txBox="1">
            <a:spLocks noGrp="1"/>
          </p:cNvSpPr>
          <p:nvPr>
            <p:ph type="body" idx="4"/>
          </p:nvPr>
        </p:nvSpPr>
        <p:spPr>
          <a:xfrm>
            <a:off x="6217709" y="2926052"/>
            <a:ext cx="5393100" cy="293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54" name="Google Shape;54;p64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4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5"/>
          <p:cNvSpPr/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65"/>
          <p:cNvSpPr txBox="1"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5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6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6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6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7"/>
          <p:cNvSpPr/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7"/>
          <p:cNvSpPr txBox="1"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9F8A"/>
              </a:buClr>
              <a:buSzPts val="2000"/>
              <a:buFont typeface="Gill Sans"/>
              <a:buNone/>
              <a:defRPr sz="2000" b="0">
                <a:solidFill>
                  <a:srgbClr val="539F8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7"/>
          <p:cNvSpPr txBox="1">
            <a:spLocks noGrp="1"/>
          </p:cNvSpPr>
          <p:nvPr>
            <p:ph type="body" idx="1"/>
          </p:nvPr>
        </p:nvSpPr>
        <p:spPr>
          <a:xfrm>
            <a:off x="447816" y="601200"/>
            <a:ext cx="11292840" cy="4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544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40"/>
              <a:buChar char="◼"/>
              <a:defRPr sz="2000">
                <a:solidFill>
                  <a:schemeClr val="dk2"/>
                </a:solidFill>
              </a:defRPr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 sz="1800">
                <a:solidFill>
                  <a:schemeClr val="dk2"/>
                </a:solidFill>
              </a:defRPr>
            </a:lvl2pPr>
            <a:lvl3pPr marL="1371600" lvl="2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 sz="1600">
                <a:solidFill>
                  <a:schemeClr val="dk2"/>
                </a:solidFill>
              </a:defRPr>
            </a:lvl3pPr>
            <a:lvl4pPr marL="1828800" lvl="3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4pPr>
            <a:lvl5pPr marL="2286000" lvl="4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5pPr>
            <a:lvl6pPr marL="2743200" lvl="5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6pPr>
            <a:lvl7pPr marL="3200400" lvl="6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7pPr>
            <a:lvl8pPr marL="3657600" lvl="7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8pPr>
            <a:lvl9pPr marL="4114800" lvl="8" indent="-310388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67"/>
          <p:cNvSpPr txBox="1">
            <a:spLocks noGrp="1"/>
          </p:cNvSpPr>
          <p:nvPr>
            <p:ph type="body" idx="2"/>
          </p:nvPr>
        </p:nvSpPr>
        <p:spPr>
          <a:xfrm>
            <a:off x="5740823" y="5262296"/>
            <a:ext cx="5869987" cy="68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SzPts val="1012"/>
              <a:buNone/>
              <a:defRPr sz="11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12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67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9F8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7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9F8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7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8"/>
          <p:cNvSpPr txBox="1"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ill Sans"/>
              <a:buNone/>
              <a:defRPr sz="2400" b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8"/>
          <p:cNvSpPr>
            <a:spLocks noGrp="1"/>
          </p:cNvSpPr>
          <p:nvPr>
            <p:ph type="pic" idx="2"/>
          </p:nvPr>
        </p:nvSpPr>
        <p:spPr>
          <a:xfrm>
            <a:off x="447817" y="599725"/>
            <a:ext cx="11290859" cy="3557252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68"/>
          <p:cNvSpPr txBox="1">
            <a:spLocks noGrp="1"/>
          </p:cNvSpPr>
          <p:nvPr>
            <p:ph type="body" idx="1"/>
          </p:nvPr>
        </p:nvSpPr>
        <p:spPr>
          <a:xfrm>
            <a:off x="581192" y="5260127"/>
            <a:ext cx="11029617" cy="59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104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68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8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8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9"/>
          <p:cNvSpPr/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69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9"/>
          <p:cNvSpPr txBox="1">
            <a:spLocks noGrp="1"/>
          </p:cNvSpPr>
          <p:nvPr>
            <p:ph type="body" idx="1"/>
          </p:nvPr>
        </p:nvSpPr>
        <p:spPr>
          <a:xfrm rot="5400000">
            <a:off x="4334603" y="-1417408"/>
            <a:ext cx="3522794" cy="1102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86" name="Google Shape;86;p69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69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69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0"/>
          <p:cNvSpPr/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70"/>
          <p:cNvSpPr txBox="1">
            <a:spLocks noGrp="1"/>
          </p:cNvSpPr>
          <p:nvPr>
            <p:ph type="title"/>
          </p:nvPr>
        </p:nvSpPr>
        <p:spPr>
          <a:xfrm rot="5400000">
            <a:off x="7249746" y="2265181"/>
            <a:ext cx="5183073" cy="200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0"/>
          <p:cNvSpPr txBox="1">
            <a:spLocks noGrp="1"/>
          </p:cNvSpPr>
          <p:nvPr>
            <p:ph type="body" idx="1"/>
          </p:nvPr>
        </p:nvSpPr>
        <p:spPr>
          <a:xfrm rot="5400000">
            <a:off x="2131526" y="-680877"/>
            <a:ext cx="5183073" cy="789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93" name="Google Shape;93;p70"/>
          <p:cNvSpPr txBox="1">
            <a:spLocks noGrp="1"/>
          </p:cNvSpPr>
          <p:nvPr>
            <p:ph type="dt" idx="10"/>
          </p:nvPr>
        </p:nvSpPr>
        <p:spPr>
          <a:xfrm>
            <a:off x="8993673" y="5956137"/>
            <a:ext cx="13281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9F8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70"/>
          <p:cNvSpPr txBox="1">
            <a:spLocks noGrp="1"/>
          </p:cNvSpPr>
          <p:nvPr>
            <p:ph type="ftr" idx="11"/>
          </p:nvPr>
        </p:nvSpPr>
        <p:spPr>
          <a:xfrm>
            <a:off x="774923" y="5951811"/>
            <a:ext cx="7896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70"/>
          <p:cNvSpPr txBox="1">
            <a:spLocks noGrp="1"/>
          </p:cNvSpPr>
          <p:nvPr>
            <p:ph type="sldNum" idx="12"/>
          </p:nvPr>
        </p:nvSpPr>
        <p:spPr>
          <a:xfrm>
            <a:off x="10446615" y="5956137"/>
            <a:ext cx="11641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9F8A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2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2"/>
          <p:cNvSpPr txBox="1"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Gill Sans"/>
              <a:buNone/>
              <a:defRPr sz="36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72"/>
              <a:buNone/>
              <a:defRPr sz="1600" cap="none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10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32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D58A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2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D58A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2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16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3"/>
          <p:cNvSpPr/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3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3"/>
          <p:cNvSpPr txBox="1">
            <a:spLocks noGrp="1"/>
          </p:cNvSpPr>
          <p:nvPr>
            <p:ph type="body" idx="1"/>
          </p:nvPr>
        </p:nvSpPr>
        <p:spPr>
          <a:xfrm>
            <a:off x="581192" y="2180496"/>
            <a:ext cx="11029615" cy="367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16" name="Google Shape;116;p33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3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3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0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3"/>
          <p:cNvSpPr/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3"/>
          <p:cNvSpPr txBox="1"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Gill Sans"/>
              <a:buNone/>
              <a:defRPr sz="3600" b="0" cap="none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3"/>
          <p:cNvSpPr txBox="1"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 sz="1800" cap="none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43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D58A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3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D58A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3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4"/>
          <p:cNvSpPr/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4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4"/>
          <p:cNvSpPr txBox="1">
            <a:spLocks noGrp="1"/>
          </p:cNvSpPr>
          <p:nvPr>
            <p:ph type="body" idx="1"/>
          </p:nvPr>
        </p:nvSpPr>
        <p:spPr>
          <a:xfrm>
            <a:off x="581193" y="2228003"/>
            <a:ext cx="5422390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30" name="Google Shape;130;p44"/>
          <p:cNvSpPr txBox="1">
            <a:spLocks noGrp="1"/>
          </p:cNvSpPr>
          <p:nvPr>
            <p:ph type="body" idx="2"/>
          </p:nvPr>
        </p:nvSpPr>
        <p:spPr>
          <a:xfrm>
            <a:off x="6188417" y="2228003"/>
            <a:ext cx="5422392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31" name="Google Shape;131;p44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4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44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5"/>
          <p:cNvSpPr/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5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5"/>
          <p:cNvSpPr txBox="1"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24"/>
              <a:buNone/>
              <a:defRPr sz="22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138" name="Google Shape;138;p45"/>
          <p:cNvSpPr txBox="1">
            <a:spLocks noGrp="1"/>
          </p:cNvSpPr>
          <p:nvPr>
            <p:ph type="body" idx="2"/>
          </p:nvPr>
        </p:nvSpPr>
        <p:spPr>
          <a:xfrm>
            <a:off x="581194" y="2926052"/>
            <a:ext cx="5393100" cy="293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39" name="Google Shape;139;p45"/>
          <p:cNvSpPr txBox="1">
            <a:spLocks noGrp="1"/>
          </p:cNvSpPr>
          <p:nvPr>
            <p:ph type="body" idx="3"/>
          </p:nvPr>
        </p:nvSpPr>
        <p:spPr>
          <a:xfrm>
            <a:off x="6523735" y="2250892"/>
            <a:ext cx="5087073" cy="55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24"/>
              <a:buNone/>
              <a:defRPr sz="22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140" name="Google Shape;140;p45"/>
          <p:cNvSpPr txBox="1">
            <a:spLocks noGrp="1"/>
          </p:cNvSpPr>
          <p:nvPr>
            <p:ph type="body" idx="4"/>
          </p:nvPr>
        </p:nvSpPr>
        <p:spPr>
          <a:xfrm>
            <a:off x="6217709" y="2926052"/>
            <a:ext cx="5393100" cy="293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41" name="Google Shape;141;p45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5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5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6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6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6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8" name="Google Shape;148;p46"/>
          <p:cNvSpPr/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6"/>
          <p:cNvSpPr txBox="1"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7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7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7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8"/>
          <p:cNvSpPr/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8"/>
          <p:cNvSpPr txBox="1"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58AC"/>
              </a:buClr>
              <a:buSzPts val="2000"/>
              <a:buFont typeface="Gill Sans"/>
              <a:buNone/>
              <a:defRPr sz="2000" b="0">
                <a:solidFill>
                  <a:srgbClr val="2D58A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48"/>
          <p:cNvSpPr txBox="1">
            <a:spLocks noGrp="1"/>
          </p:cNvSpPr>
          <p:nvPr>
            <p:ph type="body" idx="1"/>
          </p:nvPr>
        </p:nvSpPr>
        <p:spPr>
          <a:xfrm>
            <a:off x="447816" y="601200"/>
            <a:ext cx="11292840" cy="4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544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40"/>
              <a:buChar char="◼"/>
              <a:defRPr sz="2000">
                <a:solidFill>
                  <a:schemeClr val="dk2"/>
                </a:solidFill>
              </a:defRPr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 sz="1800">
                <a:solidFill>
                  <a:schemeClr val="dk2"/>
                </a:solidFill>
              </a:defRPr>
            </a:lvl2pPr>
            <a:lvl3pPr marL="1371600" lvl="2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 sz="1600">
                <a:solidFill>
                  <a:schemeClr val="dk2"/>
                </a:solidFill>
              </a:defRPr>
            </a:lvl3pPr>
            <a:lvl4pPr marL="1828800" lvl="3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4pPr>
            <a:lvl5pPr marL="2286000" lvl="4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5pPr>
            <a:lvl6pPr marL="2743200" lvl="5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6pPr>
            <a:lvl7pPr marL="3200400" lvl="6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7pPr>
            <a:lvl8pPr marL="3657600" lvl="7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8pPr>
            <a:lvl9pPr marL="4114800" lvl="8" indent="-310388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48"/>
          <p:cNvSpPr txBox="1">
            <a:spLocks noGrp="1"/>
          </p:cNvSpPr>
          <p:nvPr>
            <p:ph type="body" idx="2"/>
          </p:nvPr>
        </p:nvSpPr>
        <p:spPr>
          <a:xfrm>
            <a:off x="5740823" y="5262296"/>
            <a:ext cx="5869987" cy="68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SzPts val="1012"/>
              <a:buNone/>
              <a:defRPr sz="11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12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159" name="Google Shape;159;p48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D58A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8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D58A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8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9"/>
          <p:cNvSpPr txBox="1"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ill Sans"/>
              <a:buNone/>
              <a:defRPr sz="2400" b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49"/>
          <p:cNvSpPr>
            <a:spLocks noGrp="1"/>
          </p:cNvSpPr>
          <p:nvPr>
            <p:ph type="pic" idx="2"/>
          </p:nvPr>
        </p:nvSpPr>
        <p:spPr>
          <a:xfrm>
            <a:off x="447817" y="599725"/>
            <a:ext cx="11290859" cy="3557252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49"/>
          <p:cNvSpPr txBox="1">
            <a:spLocks noGrp="1"/>
          </p:cNvSpPr>
          <p:nvPr>
            <p:ph type="body" idx="1"/>
          </p:nvPr>
        </p:nvSpPr>
        <p:spPr>
          <a:xfrm>
            <a:off x="581192" y="5260127"/>
            <a:ext cx="11029617" cy="59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104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166" name="Google Shape;166;p49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49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9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0"/>
          <p:cNvSpPr/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0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50"/>
          <p:cNvSpPr txBox="1">
            <a:spLocks noGrp="1"/>
          </p:cNvSpPr>
          <p:nvPr>
            <p:ph type="body" idx="1"/>
          </p:nvPr>
        </p:nvSpPr>
        <p:spPr>
          <a:xfrm rot="5400000">
            <a:off x="4334603" y="-1417408"/>
            <a:ext cx="3522794" cy="1102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73" name="Google Shape;173;p50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50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50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1"/>
          <p:cNvSpPr/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1"/>
          <p:cNvSpPr txBox="1">
            <a:spLocks noGrp="1"/>
          </p:cNvSpPr>
          <p:nvPr>
            <p:ph type="title"/>
          </p:nvPr>
        </p:nvSpPr>
        <p:spPr>
          <a:xfrm rot="5400000">
            <a:off x="7249746" y="2265181"/>
            <a:ext cx="5183073" cy="200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1"/>
          <p:cNvSpPr txBox="1">
            <a:spLocks noGrp="1"/>
          </p:cNvSpPr>
          <p:nvPr>
            <p:ph type="body" idx="1"/>
          </p:nvPr>
        </p:nvSpPr>
        <p:spPr>
          <a:xfrm rot="5400000">
            <a:off x="2131526" y="-680877"/>
            <a:ext cx="5183073" cy="789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80" name="Google Shape;180;p51"/>
          <p:cNvSpPr txBox="1">
            <a:spLocks noGrp="1"/>
          </p:cNvSpPr>
          <p:nvPr>
            <p:ph type="dt" idx="10"/>
          </p:nvPr>
        </p:nvSpPr>
        <p:spPr>
          <a:xfrm>
            <a:off x="8993673" y="5956137"/>
            <a:ext cx="13281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D58A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51"/>
          <p:cNvSpPr txBox="1">
            <a:spLocks noGrp="1"/>
          </p:cNvSpPr>
          <p:nvPr>
            <p:ph type="ftr" idx="11"/>
          </p:nvPr>
        </p:nvSpPr>
        <p:spPr>
          <a:xfrm>
            <a:off x="774923" y="5951811"/>
            <a:ext cx="7896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51"/>
          <p:cNvSpPr txBox="1">
            <a:spLocks noGrp="1"/>
          </p:cNvSpPr>
          <p:nvPr>
            <p:ph type="sldNum" idx="12"/>
          </p:nvPr>
        </p:nvSpPr>
        <p:spPr>
          <a:xfrm>
            <a:off x="10446615" y="5956137"/>
            <a:ext cx="11641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D58AC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ill Sans"/>
              <a:buNone/>
              <a:defRPr sz="2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3375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656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2207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1038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987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987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98703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3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3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3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 txBox="1"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ill Sans"/>
              <a:buNone/>
              <a:defRPr sz="2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3375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656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2207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1038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987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987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98703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1" name="Google Shape;101;p31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2" name="Google Shape;102;p31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1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1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"/>
          <p:cNvSpPr txBox="1">
            <a:spLocks noGrp="1"/>
          </p:cNvSpPr>
          <p:nvPr>
            <p:ph type="ctrTitle"/>
          </p:nvPr>
        </p:nvSpPr>
        <p:spPr>
          <a:xfrm>
            <a:off x="855921" y="3320248"/>
            <a:ext cx="10480158" cy="2769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Black"/>
              <a:buNone/>
            </a:pPr>
            <a:r>
              <a:rPr lang="en-US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BARMM-MENRE</a:t>
            </a:r>
            <a:br>
              <a:rPr lang="en-US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STATUS OF THE UNUTILIZED AND UNEXPENDED FUNDS </a:t>
            </a:r>
            <a:br>
              <a:rPr lang="en-US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br>
              <a:rPr lang="en-US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800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FY 2023 GENERAL APPROPRIATIONS</a:t>
            </a:r>
            <a:endParaRPr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1"/>
          <p:cNvSpPr txBox="1"/>
          <p:nvPr/>
        </p:nvSpPr>
        <p:spPr>
          <a:xfrm>
            <a:off x="855921" y="3429000"/>
            <a:ext cx="10480158" cy="2769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Black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FY 2023 APPROPRIATIONS</a:t>
            </a:r>
            <a:br>
              <a:rPr lang="en-US" sz="36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6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AS OF JUNE 16, 2023</a:t>
            </a:r>
            <a:endParaRPr sz="4400" b="0" i="0" u="none" strike="noStrike" cap="none"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2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626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01" name="Google Shape;201;p72"/>
          <p:cNvGraphicFramePr/>
          <p:nvPr>
            <p:extLst>
              <p:ext uri="{D42A27DB-BD31-4B8C-83A1-F6EECF244321}">
                <p14:modId xmlns:p14="http://schemas.microsoft.com/office/powerpoint/2010/main" val="2749011455"/>
              </p:ext>
            </p:extLst>
          </p:nvPr>
        </p:nvGraphicFramePr>
        <p:xfrm>
          <a:off x="413973" y="2002221"/>
          <a:ext cx="11365075" cy="4487965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1751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354">
                  <a:extLst>
                    <a:ext uri="{9D8B030D-6E8A-4147-A177-3AD203B41FA5}">
                      <a16:colId xmlns:a16="http://schemas.microsoft.com/office/drawing/2014/main" val="851519804"/>
                    </a:ext>
                  </a:extLst>
                </a:gridCol>
                <a:gridCol w="1356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0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02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92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367">
                  <a:extLst>
                    <a:ext uri="{9D8B030D-6E8A-4147-A177-3AD203B41FA5}">
                      <a16:colId xmlns:a16="http://schemas.microsoft.com/office/drawing/2014/main" val="2410394550"/>
                    </a:ext>
                  </a:extLst>
                </a:gridCol>
                <a:gridCol w="742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0345">
                  <a:extLst>
                    <a:ext uri="{9D8B030D-6E8A-4147-A177-3AD203B41FA5}">
                      <a16:colId xmlns:a16="http://schemas.microsoft.com/office/drawing/2014/main" val="1836892360"/>
                    </a:ext>
                  </a:extLst>
                </a:gridCol>
                <a:gridCol w="7275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725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Particulars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Amounts (in absolute values)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5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Appropriation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llotment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386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09461"/>
                  </a:ext>
                </a:extLst>
              </a:tr>
              <a:tr h="245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1200" b="1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General Administration and Support (GAS)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108,780,567.00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99,585,491.00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53,293,327.12</a:t>
                      </a:r>
                      <a:endParaRPr sz="12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46,842,293.12</a:t>
                      </a:r>
                      <a:endParaRPr sz="12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49%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54%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43%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47%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88%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PS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32,343,176.00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23,148,100.00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9,632,892.82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9,608,571.79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30%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42%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30%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42%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MOOE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76,317,391.00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76,317,391.00</a:t>
                      </a: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 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43,660,434.30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37,233,721.33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57%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57%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49%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49%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85%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CO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120,000.00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120,000.00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Support to Operations (STO)</a:t>
                      </a:r>
                      <a:endParaRPr sz="1200" b="1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32,423,471.00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30,379,396.60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9,926,012.77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9,000,906.55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31%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33%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28%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30%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91%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PS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14,181,596.00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12,137,521.60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5,144,727</a:t>
                      </a: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.00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5,144,727.00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36%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42%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36%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42%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MOOE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17,241,875.00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17,241,875.00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4,031,285.77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3,106,179.55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23%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23%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18%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18%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CO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1,000,000.00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1,000,000.00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750,000.00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750,000.00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75%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75%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75%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75%</a:t>
                      </a:r>
                      <a:endParaRPr sz="1200" i="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3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3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429c4c7f30_1_9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08" name="Google Shape;208;g2429c4c7f30_1_9"/>
          <p:cNvGraphicFramePr/>
          <p:nvPr>
            <p:extLst>
              <p:ext uri="{D42A27DB-BD31-4B8C-83A1-F6EECF244321}">
                <p14:modId xmlns:p14="http://schemas.microsoft.com/office/powerpoint/2010/main" val="1874948902"/>
              </p:ext>
            </p:extLst>
          </p:nvPr>
        </p:nvGraphicFramePr>
        <p:xfrm>
          <a:off x="455490" y="1985321"/>
          <a:ext cx="11281001" cy="5222500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1643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142">
                  <a:extLst>
                    <a:ext uri="{9D8B030D-6E8A-4147-A177-3AD203B41FA5}">
                      <a16:colId xmlns:a16="http://schemas.microsoft.com/office/drawing/2014/main" val="3741689367"/>
                    </a:ext>
                  </a:extLst>
                </a:gridCol>
                <a:gridCol w="1386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6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2425">
                  <a:extLst>
                    <a:ext uri="{9D8B030D-6E8A-4147-A177-3AD203B41FA5}">
                      <a16:colId xmlns:a16="http://schemas.microsoft.com/office/drawing/2014/main" val="2822380085"/>
                    </a:ext>
                  </a:extLst>
                </a:gridCol>
                <a:gridCol w="1020675">
                  <a:extLst>
                    <a:ext uri="{9D8B030D-6E8A-4147-A177-3AD203B41FA5}">
                      <a16:colId xmlns:a16="http://schemas.microsoft.com/office/drawing/2014/main" val="235016744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76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1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65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02878"/>
                  </a:ext>
                </a:extLst>
              </a:tr>
              <a:tr h="241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Operations</a:t>
                      </a:r>
                      <a:endParaRPr sz="11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PS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348.442.435.00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270,016,344.46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127,794,702.05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112,723,801.20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42%</a:t>
                      </a: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88%</a:t>
                      </a: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General Operations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75,600.00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75,600.00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 1: Land Survey, Disposition and Knowledge Management Program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17,222,867.00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17,222,867.00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8,726,023.20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1,871,025.84</a:t>
                      </a:r>
                      <a:endParaRPr lang="en-PH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51%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51%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11%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11%</a:t>
                      </a:r>
                      <a:endParaRPr sz="11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21%</a:t>
                      </a:r>
                      <a:endParaRPr sz="11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1. Land Administration and </a:t>
                      </a: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Management System (LAMS)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5,397,722.00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5,397,722.00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2,136,523.20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1,871,025.84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15%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15%</a:t>
                      </a: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88%</a:t>
                      </a: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CO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6,969,500.00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6,969,500.00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6,589,500.00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95%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95%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7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2. Inspection, Verification and Approval of all types of Survey (IVAS)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CO</a:t>
                      </a:r>
                      <a:endParaRPr sz="11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2,400,000.00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2,400,000.00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2,380,000.00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99%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239b92b14e_1_0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15" name="Google Shape;215;g2239b92b14e_1_0"/>
          <p:cNvGraphicFramePr/>
          <p:nvPr>
            <p:extLst>
              <p:ext uri="{D42A27DB-BD31-4B8C-83A1-F6EECF244321}">
                <p14:modId xmlns:p14="http://schemas.microsoft.com/office/powerpoint/2010/main" val="384079416"/>
              </p:ext>
            </p:extLst>
          </p:nvPr>
        </p:nvGraphicFramePr>
        <p:xfrm>
          <a:off x="455490" y="2222821"/>
          <a:ext cx="11281001" cy="4308855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21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29331234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94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7672">
                  <a:extLst>
                    <a:ext uri="{9D8B030D-6E8A-4147-A177-3AD203B41FA5}">
                      <a16:colId xmlns:a16="http://schemas.microsoft.com/office/drawing/2014/main" val="1877727978"/>
                    </a:ext>
                  </a:extLst>
                </a:gridCol>
                <a:gridCol w="4636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6962">
                  <a:extLst>
                    <a:ext uri="{9D8B030D-6E8A-4147-A177-3AD203B41FA5}">
                      <a16:colId xmlns:a16="http://schemas.microsoft.com/office/drawing/2014/main" val="2165105091"/>
                    </a:ext>
                  </a:extLst>
                </a:gridCol>
                <a:gridCol w="7440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9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925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360069"/>
                  </a:ext>
                </a:extLst>
              </a:tr>
              <a:tr h="241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Sub-Program 3.Land Records Management for BARMM, Cotabato City and 63 Special Geographic Areas</a:t>
                      </a:r>
                      <a:endParaRPr sz="1100" b="1" i="1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CO</a:t>
                      </a: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2,455,645.00</a:t>
                      </a: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2,455,645.00</a:t>
                      </a: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2,444,680.65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100%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100%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 Narrow" panose="020B0606020202030204" pitchFamily="34" charset="0"/>
                          <a:sym typeface="Arial"/>
                        </a:rPr>
                        <a:t>Program 2: Environmental Regulation Compliance, Ambient Monitoring and Pollution Control Program</a:t>
                      </a:r>
                      <a:endParaRPr sz="1100" b="1" dirty="0">
                        <a:latin typeface="Arial Narrow" panose="020B0606020202030204" pitchFamily="34" charset="0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28,765,653.00</a:t>
                      </a: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28,765,653.00</a:t>
                      </a: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19,327,175.99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2,417,339.00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67%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67%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13%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57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100" i="1" dirty="0">
                          <a:latin typeface="Arial Narrow" panose="020B0606020202030204" pitchFamily="34" charset="0"/>
                        </a:rPr>
                        <a:t>Sub-Program 1. Environmental Regulation Compliance </a:t>
                      </a:r>
                      <a:endParaRPr sz="1100" i="1" dirty="0">
                        <a:latin typeface="Arial Narrow" panose="020B0606020202030204" pitchFamily="34" charset="0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2,350,266.00</a:t>
                      </a: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2,350,266.00</a:t>
                      </a: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662,089.91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575,350.00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20%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20%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CO</a:t>
                      </a: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970,000.00</a:t>
                      </a: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970,000.00</a:t>
                      </a:r>
                      <a:endParaRPr sz="1100" b="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429c4c7f30_5_0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22" name="Google Shape;222;g2429c4c7f30_5_0"/>
          <p:cNvGraphicFramePr/>
          <p:nvPr>
            <p:extLst>
              <p:ext uri="{D42A27DB-BD31-4B8C-83A1-F6EECF244321}">
                <p14:modId xmlns:p14="http://schemas.microsoft.com/office/powerpoint/2010/main" val="3740404200"/>
              </p:ext>
            </p:extLst>
          </p:nvPr>
        </p:nvGraphicFramePr>
        <p:xfrm>
          <a:off x="472965" y="2002221"/>
          <a:ext cx="11281000" cy="4694196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21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884">
                  <a:extLst>
                    <a:ext uri="{9D8B030D-6E8A-4147-A177-3AD203B41FA5}">
                      <a16:colId xmlns:a16="http://schemas.microsoft.com/office/drawing/2014/main" val="930006306"/>
                    </a:ext>
                  </a:extLst>
                </a:gridCol>
                <a:gridCol w="1288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9615">
                  <a:extLst>
                    <a:ext uri="{9D8B030D-6E8A-4147-A177-3AD203B41FA5}">
                      <a16:colId xmlns:a16="http://schemas.microsoft.com/office/drawing/2014/main" val="1321521748"/>
                    </a:ext>
                  </a:extLst>
                </a:gridCol>
                <a:gridCol w="562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6677">
                  <a:extLst>
                    <a:ext uri="{9D8B030D-6E8A-4147-A177-3AD203B41FA5}">
                      <a16:colId xmlns:a16="http://schemas.microsoft.com/office/drawing/2014/main" val="1040880261"/>
                    </a:ext>
                  </a:extLst>
                </a:gridCol>
                <a:gridCol w="7557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725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88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969407"/>
                  </a:ext>
                </a:extLst>
              </a:tr>
              <a:tr h="245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2: Ambient Air and Water Baseline and Monitoring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18,731,235.00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18,731,235.00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16,925,018.08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440,608.00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90%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90%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2,407,724.000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2,407,724.000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rtl="0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625,018.00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440,608.00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26%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26%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18%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18%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70%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CO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16,323,511.00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16,323,511.00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16,300,000.08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100%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100%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3: Pollution Control and Compliance Monitoring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1,390,000.00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1,390,000.00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rtl="0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345,550.00</a:t>
                      </a: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221,365.00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25%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25%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16%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16%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64%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3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4: Solid Waste Management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4,241,652.00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4,241,652.00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rtl="0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808,802.00</a:t>
                      </a: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lvl="1"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733,208.00</a:t>
                      </a: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1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91%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239b92b14e_1_12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29" name="Google Shape;229;g2239b92b14e_1_12"/>
          <p:cNvGraphicFramePr/>
          <p:nvPr>
            <p:extLst>
              <p:ext uri="{D42A27DB-BD31-4B8C-83A1-F6EECF244321}">
                <p14:modId xmlns:p14="http://schemas.microsoft.com/office/powerpoint/2010/main" val="1458861468"/>
              </p:ext>
            </p:extLst>
          </p:nvPr>
        </p:nvGraphicFramePr>
        <p:xfrm>
          <a:off x="445533" y="1855918"/>
          <a:ext cx="11146700" cy="5007519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1673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106473793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815193759"/>
                    </a:ext>
                  </a:extLst>
                </a:gridCol>
                <a:gridCol w="663359">
                  <a:extLst>
                    <a:ext uri="{9D8B030D-6E8A-4147-A177-3AD203B41FA5}">
                      <a16:colId xmlns:a16="http://schemas.microsoft.com/office/drawing/2014/main" val="1756630073"/>
                    </a:ext>
                  </a:extLst>
                </a:gridCol>
                <a:gridCol w="7273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7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667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6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lang="en-US"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494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412884"/>
                  </a:ext>
                </a:extLst>
              </a:tr>
              <a:tr h="22956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064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5: Climate Change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94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258,500.00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258,500.00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97,716.00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62,308.00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24%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24%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64%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9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92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6: Annual Brown Environment Report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90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824,000.00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824,000.00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488,000.00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84,500.00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9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859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 3: Natural Resources Policy Enforcement, Conservation and Development Program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1. Policy Formulation and Development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90,464,492.00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90,464,492.00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35,177,847.02</a:t>
                      </a:r>
                      <a:endParaRPr lang="en-PH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26,247,366.04</a:t>
                      </a:r>
                      <a:endParaRPr lang="en-PH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75%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2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1,381,185.00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1,381,185.00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239b92b14e_1_22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36" name="Google Shape;236;g2239b92b14e_1_22"/>
          <p:cNvGraphicFramePr/>
          <p:nvPr>
            <p:extLst>
              <p:ext uri="{D42A27DB-BD31-4B8C-83A1-F6EECF244321}">
                <p14:modId xmlns:p14="http://schemas.microsoft.com/office/powerpoint/2010/main" val="1729391910"/>
              </p:ext>
            </p:extLst>
          </p:nvPr>
        </p:nvGraphicFramePr>
        <p:xfrm>
          <a:off x="455500" y="1887793"/>
          <a:ext cx="11281002" cy="4634510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21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8697">
                  <a:extLst>
                    <a:ext uri="{9D8B030D-6E8A-4147-A177-3AD203B41FA5}">
                      <a16:colId xmlns:a16="http://schemas.microsoft.com/office/drawing/2014/main" val="486470425"/>
                    </a:ext>
                  </a:extLst>
                </a:gridCol>
                <a:gridCol w="1947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6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24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7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09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1277">
                  <a:extLst>
                    <a:ext uri="{9D8B030D-6E8A-4147-A177-3AD203B41FA5}">
                      <a16:colId xmlns:a16="http://schemas.microsoft.com/office/drawing/2014/main" val="581796449"/>
                    </a:ext>
                  </a:extLst>
                </a:gridCol>
                <a:gridCol w="596554">
                  <a:extLst>
                    <a:ext uri="{9D8B030D-6E8A-4147-A177-3AD203B41FA5}">
                      <a16:colId xmlns:a16="http://schemas.microsoft.com/office/drawing/2014/main" val="1981380885"/>
                    </a:ext>
                  </a:extLst>
                </a:gridCol>
              </a:tblGrid>
              <a:tr h="24862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0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lang="en-US"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513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455691"/>
                  </a:ext>
                </a:extLst>
              </a:tr>
              <a:tr h="30822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68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2. Forest Protection and Law Enforcement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5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+mj-lt"/>
                          <a:ea typeface="Arial"/>
                          <a:cs typeface="Arial"/>
                          <a:sym typeface="Arial"/>
                        </a:rPr>
                        <a:t>3,971,900.00</a:t>
                      </a: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3,971,900.00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2,322,800.00q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1,556,202.00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58%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58%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67%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7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15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3. Conservation and Management Program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83,877,535.00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83,887,535.00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32,855,047.02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24,691,164.04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76%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2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3.1 Integrated Bangsamoro Greening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35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82,423,535.00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82,423,535.00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32,337,297.02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24,222,814.04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75%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7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62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3.2. </a:t>
                      </a:r>
                      <a:r>
                        <a:rPr lang="en-US" sz="1100" b="1" i="1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Kayud</a:t>
                      </a: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Ka Bangsamoro Convergence Program 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5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1,464,000.00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dk1"/>
                          </a:solidFill>
                          <a:latin typeface="Gill Sans MT"/>
                          <a:ea typeface="Arial"/>
                          <a:cs typeface="Arial"/>
                          <a:sym typeface="Arial"/>
                        </a:rPr>
                        <a:t>1,464,000.00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517,750.00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68,350.00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35%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35%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90%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39b92b14e_1_32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43" name="Google Shape;243;g2239b92b14e_1_32"/>
          <p:cNvGraphicFramePr/>
          <p:nvPr>
            <p:extLst>
              <p:ext uri="{D42A27DB-BD31-4B8C-83A1-F6EECF244321}">
                <p14:modId xmlns:p14="http://schemas.microsoft.com/office/powerpoint/2010/main" val="2612492816"/>
              </p:ext>
            </p:extLst>
          </p:nvPr>
        </p:nvGraphicFramePr>
        <p:xfrm>
          <a:off x="472965" y="2245730"/>
          <a:ext cx="11281000" cy="4683434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1832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213">
                  <a:extLst>
                    <a:ext uri="{9D8B030D-6E8A-4147-A177-3AD203B41FA5}">
                      <a16:colId xmlns:a16="http://schemas.microsoft.com/office/drawing/2014/main" val="950235893"/>
                    </a:ext>
                  </a:extLst>
                </a:gridCol>
                <a:gridCol w="1244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27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3065105726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3228213536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4971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7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lang="en-US"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759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226966"/>
                  </a:ext>
                </a:extLst>
              </a:tr>
              <a:tr h="22497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0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4. Social Forestry Activity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1,223,872.00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1,223,872.00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792,372.00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792,372.00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2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CO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431,500.00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431,500.00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38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0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 4. Mineral Resources and Geosciences Development Program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11,660,363.00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11,660,363.00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3,606,014.54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2,028,276.54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31%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31%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56%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80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4.1. Mineral Resources Regulatory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2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1,941,060.00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1,941,060.00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705,941.08</a:t>
                      </a: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376,753.08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53%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85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4.2. Geologic Mapping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2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4,385,677.00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4,385,677.00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2,422,724.86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1,180,924.86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55%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55%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49%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239b92b14e_1_42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50" name="Google Shape;250;g2239b92b14e_1_42"/>
          <p:cNvGraphicFramePr/>
          <p:nvPr>
            <p:extLst>
              <p:ext uri="{D42A27DB-BD31-4B8C-83A1-F6EECF244321}">
                <p14:modId xmlns:p14="http://schemas.microsoft.com/office/powerpoint/2010/main" val="1484474646"/>
              </p:ext>
            </p:extLst>
          </p:nvPr>
        </p:nvGraphicFramePr>
        <p:xfrm>
          <a:off x="445668" y="1796792"/>
          <a:ext cx="11284214" cy="5025280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1832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548">
                  <a:extLst>
                    <a:ext uri="{9D8B030D-6E8A-4147-A177-3AD203B41FA5}">
                      <a16:colId xmlns:a16="http://schemas.microsoft.com/office/drawing/2014/main" val="1194578352"/>
                    </a:ext>
                  </a:extLst>
                </a:gridCol>
                <a:gridCol w="1314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66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6621">
                  <a:extLst>
                    <a:ext uri="{9D8B030D-6E8A-4147-A177-3AD203B41FA5}">
                      <a16:colId xmlns:a16="http://schemas.microsoft.com/office/drawing/2014/main" val="2691637773"/>
                    </a:ext>
                  </a:extLst>
                </a:gridCol>
                <a:gridCol w="796621">
                  <a:extLst>
                    <a:ext uri="{9D8B030D-6E8A-4147-A177-3AD203B41FA5}">
                      <a16:colId xmlns:a16="http://schemas.microsoft.com/office/drawing/2014/main" val="764510381"/>
                    </a:ext>
                  </a:extLst>
                </a:gridCol>
                <a:gridCol w="7966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6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5662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lang="en-US"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810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871952"/>
                  </a:ext>
                </a:extLst>
              </a:tr>
              <a:tr h="21403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2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4.3. Geological Risk Reduction and Resiliency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1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2,294,126.00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2,294,126.00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454,848.60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448,098.60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99%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86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4.4. Mineral Reservation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3,039,500.00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3,039,500.00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22,500.00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22,500.00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100%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9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+mj-lt"/>
                          <a:ea typeface="Arial"/>
                          <a:cs typeface="Arial"/>
                          <a:sym typeface="Arial"/>
                        </a:rPr>
                        <a:t>2,562,000.00</a:t>
                      </a: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+mj-lt"/>
                          <a:ea typeface="Arial"/>
                          <a:cs typeface="Arial"/>
                          <a:sym typeface="Arial"/>
                        </a:rPr>
                        <a:t>2,562,000.00</a:t>
                      </a: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22,500.00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22,500.00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100%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86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CO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477,500.00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477,500.00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86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PH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82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 5: Biodiversity Management, Research and Protected Area Development Program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17,038,284.00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17,038,284.00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7,014,293.36</a:t>
                      </a:r>
                      <a:endParaRPr lang="en-PH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6,311,300.34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41%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41%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90%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2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1. Biodiversity Management and Regulation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PH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27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851,552.00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851,552.00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360,949.00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344,699.00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42%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42%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40%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95%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39b92b14e_1_52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57" name="Google Shape;257;g2239b92b14e_1_52"/>
          <p:cNvGraphicFramePr/>
          <p:nvPr>
            <p:extLst>
              <p:ext uri="{D42A27DB-BD31-4B8C-83A1-F6EECF244321}">
                <p14:modId xmlns:p14="http://schemas.microsoft.com/office/powerpoint/2010/main" val="329353879"/>
              </p:ext>
            </p:extLst>
          </p:nvPr>
        </p:nvGraphicFramePr>
        <p:xfrm>
          <a:off x="472965" y="1846773"/>
          <a:ext cx="11281000" cy="4953325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1832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884">
                  <a:extLst>
                    <a:ext uri="{9D8B030D-6E8A-4147-A177-3AD203B41FA5}">
                      <a16:colId xmlns:a16="http://schemas.microsoft.com/office/drawing/2014/main" val="3166319906"/>
                    </a:ext>
                  </a:extLst>
                </a:gridCol>
                <a:gridCol w="1480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27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1876656456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1670759578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7297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lang="en-US"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773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084632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9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2. Protected Area Development Management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6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+mj-lt"/>
                          <a:ea typeface="Arial"/>
                          <a:cs typeface="Arial"/>
                          <a:sym typeface="Arial"/>
                        </a:rPr>
                        <a:t>9,353,350.00</a:t>
                      </a: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+mj-lt"/>
                          <a:ea typeface="Arial"/>
                          <a:cs typeface="Arial"/>
                          <a:sym typeface="Arial"/>
                        </a:rPr>
                        <a:t>9,353,350.00</a:t>
                      </a: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4,426,052.56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4,019,434.90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47%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47%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43%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43%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91%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9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64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3. Research and Development Program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6,833,382.00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6,833,382.00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2,227,291.80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1,947,166.44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33%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33%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28%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28%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87%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2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5,408,382.00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5,408,382.00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2,227,291.80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1,947,166.44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41%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87%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2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CO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+mj-lt"/>
                          <a:ea typeface="Arial"/>
                          <a:cs typeface="Arial"/>
                          <a:sym typeface="Arial"/>
                        </a:rPr>
                        <a:t>1,425,000.00</a:t>
                      </a: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+mj-lt"/>
                          <a:ea typeface="Arial"/>
                          <a:cs typeface="Arial"/>
                          <a:sym typeface="Arial"/>
                        </a:rPr>
                        <a:t>1,425,000.00</a:t>
                      </a: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9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095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 6. Energy Management and Development Program</a:t>
                      </a:r>
                      <a:endParaRPr sz="11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11,412,200.00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11,412,200.00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4,362,529.86</a:t>
                      </a: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2,903,606.44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25%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25%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67%</a:t>
                      </a:r>
                      <a:endParaRPr sz="1100" b="1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389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1: Energy Sector Institutional Development &amp; Strengthening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7,917,200.00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7,917,200.00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3,366,973.04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2,836,677.28</a:t>
                      </a:r>
                      <a:endParaRPr lang="en-PH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43%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43%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25%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84%</a:t>
                      </a:r>
                      <a:endParaRPr sz="1100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239b92b14e_1_62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64" name="Google Shape;264;g2239b92b14e_1_62"/>
          <p:cNvGraphicFramePr/>
          <p:nvPr>
            <p:extLst>
              <p:ext uri="{D42A27DB-BD31-4B8C-83A1-F6EECF244321}">
                <p14:modId xmlns:p14="http://schemas.microsoft.com/office/powerpoint/2010/main" val="2146380129"/>
              </p:ext>
            </p:extLst>
          </p:nvPr>
        </p:nvGraphicFramePr>
        <p:xfrm>
          <a:off x="472965" y="2002221"/>
          <a:ext cx="11280999" cy="2999826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1832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145">
                  <a:extLst>
                    <a:ext uri="{9D8B030D-6E8A-4147-A177-3AD203B41FA5}">
                      <a16:colId xmlns:a16="http://schemas.microsoft.com/office/drawing/2014/main" val="2350790070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03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479516052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922438980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3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725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lang="en-US"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88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144424"/>
                  </a:ext>
                </a:extLst>
              </a:tr>
              <a:tr h="245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Sub-Program 2: Energy Regulatory and Enforcement</a:t>
                      </a:r>
                      <a:endParaRPr sz="1100" b="1" i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MOOE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3,495,000.00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3,495,000.00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995,556.82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956,440.00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28%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28%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27%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96%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Arial"/>
                          <a:ea typeface="Arial"/>
                          <a:cs typeface="Arial"/>
                          <a:sym typeface="Arial"/>
                        </a:rPr>
                        <a:t>GRAND TOTAL</a:t>
                      </a:r>
                      <a:endParaRPr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666,210,332.00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576,545,091.06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274,052,606.56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211,235,425.91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41%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48%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77%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8575" marR="6200" marT="62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239b92b14e_1_62"/>
          <p:cNvSpPr txBox="1">
            <a:spLocks noGrp="1"/>
          </p:cNvSpPr>
          <p:nvPr>
            <p:ph type="title"/>
          </p:nvPr>
        </p:nvSpPr>
        <p:spPr>
          <a:xfrm>
            <a:off x="613953" y="637187"/>
            <a:ext cx="100515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200" b="1" dirty="0">
                <a:latin typeface="Arial Black"/>
                <a:ea typeface="Arial Black"/>
                <a:cs typeface="Arial Black"/>
                <a:sym typeface="Arial Black"/>
              </a:rPr>
              <a:t>STATUS OF UNUTILIZED FUNDS</a:t>
            </a:r>
            <a:br>
              <a:rPr lang="en-US" sz="36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  <a:t>FY 2023 APPROPRIATIONS AS OF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JUNE 16, 2023</a:t>
            </a:r>
            <a:b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0" i="0" u="none" strike="noStrike" cap="none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BY FUND SOURCE</a:t>
            </a:r>
            <a:br>
              <a:rPr lang="en-US" sz="2400" b="1" dirty="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800" b="1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</p:txBody>
      </p:sp>
      <p:graphicFrame>
        <p:nvGraphicFramePr>
          <p:cNvPr id="264" name="Google Shape;264;g2239b92b14e_1_62"/>
          <p:cNvGraphicFramePr/>
          <p:nvPr>
            <p:extLst>
              <p:ext uri="{D42A27DB-BD31-4B8C-83A1-F6EECF244321}">
                <p14:modId xmlns:p14="http://schemas.microsoft.com/office/powerpoint/2010/main" val="2787799144"/>
              </p:ext>
            </p:extLst>
          </p:nvPr>
        </p:nvGraphicFramePr>
        <p:xfrm>
          <a:off x="472966" y="2002221"/>
          <a:ext cx="11237252" cy="3572429"/>
        </p:xfrm>
        <a:graphic>
          <a:graphicData uri="http://schemas.openxmlformats.org/drawingml/2006/table">
            <a:tbl>
              <a:tblPr>
                <a:noFill/>
                <a:tableStyleId>{E1897DB5-9E61-4B4D-AA7E-B593F23F34D3}</a:tableStyleId>
              </a:tblPr>
              <a:tblGrid>
                <a:gridCol w="1837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012">
                  <a:extLst>
                    <a:ext uri="{9D8B030D-6E8A-4147-A177-3AD203B41FA5}">
                      <a16:colId xmlns:a16="http://schemas.microsoft.com/office/drawing/2014/main" val="2350790070"/>
                    </a:ext>
                  </a:extLst>
                </a:gridCol>
                <a:gridCol w="1444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508">
                  <a:extLst>
                    <a:ext uri="{9D8B030D-6E8A-4147-A177-3AD203B41FA5}">
                      <a16:colId xmlns:a16="http://schemas.microsoft.com/office/drawing/2014/main" val="2479516052"/>
                    </a:ext>
                  </a:extLst>
                </a:gridCol>
                <a:gridCol w="772508">
                  <a:extLst>
                    <a:ext uri="{9D8B030D-6E8A-4147-A177-3AD203B41FA5}">
                      <a16:colId xmlns:a16="http://schemas.microsoft.com/office/drawing/2014/main" val="922438980"/>
                    </a:ext>
                  </a:extLst>
                </a:gridCol>
                <a:gridCol w="7725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5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725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Particulars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Amounts (in absolute values)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Budget Utilization Rate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Appropriation</a:t>
                      </a:r>
                    </a:p>
                  </a:txBody>
                  <a:tcPr marL="6200" marR="6200" marT="6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llotment</a:t>
                      </a:r>
                      <a:endParaRPr lang="en-US"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Obligation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solidFill>
                      <a:srgbClr val="343E4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Disbursement</a:t>
                      </a: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Obligation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Disbursement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88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Appro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Allotment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vs. </a:t>
                      </a:r>
                      <a:r>
                        <a:rPr lang="en-US" sz="8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Obligaiton</a:t>
                      </a:r>
                      <a:endParaRPr sz="8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144424"/>
                  </a:ext>
                </a:extLst>
              </a:tr>
              <a:tr h="245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d 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f=d/b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g=d/c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h=e/b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=e/c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j-=e/d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00" marR="6200" marT="6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43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Regular Ministry/ Office Fund</a:t>
                      </a:r>
                      <a:endParaRPr sz="1400" b="1" i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666,210,332.00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576,545,091.06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274,052,606.56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211,235,425.91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41%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48%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32%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37%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77%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8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SPF-MPBF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5,770,000.00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5,770,000.00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5,765,000.00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5,765,000.00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SPF-CF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4,520,000.00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4,520,000.00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4,520,000.00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4,520,000.00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100%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248653"/>
                  </a:ext>
                </a:extLst>
              </a:tr>
              <a:tr h="659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GRAND TOTAL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48575" marR="6200" marT="6200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676,500,332.00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586,835,091.06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284,337,606,56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221,520,425.91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42%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48%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33%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38%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78%</a:t>
                      </a:r>
                      <a:endParaRPr sz="1400" b="1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233563"/>
      </p:ext>
    </p:extLst>
  </p:cSld>
  <p:clrMapOvr>
    <a:masterClrMapping/>
  </p:clrMapOvr>
</p:sld>
</file>

<file path=ppt/theme/theme1.xml><?xml version="1.0" encoding="utf-8"?>
<a:theme xmlns:a="http://schemas.openxmlformats.org/drawingml/2006/main" name="3_Dividend">
  <a:themeElements>
    <a:clrScheme name="Dividend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ividend">
  <a:themeElements>
    <a:clrScheme name="Dividend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1964</Words>
  <Application>Microsoft Office PowerPoint</Application>
  <PresentationFormat>Widescreen</PresentationFormat>
  <Paragraphs>893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Gill Sans</vt:lpstr>
      <vt:lpstr>Arial Narrow</vt:lpstr>
      <vt:lpstr>Gill Sans MT</vt:lpstr>
      <vt:lpstr>Arial Black</vt:lpstr>
      <vt:lpstr>Noto Sans Symbols</vt:lpstr>
      <vt:lpstr>3_Dividend</vt:lpstr>
      <vt:lpstr>1_Dividend</vt:lpstr>
      <vt:lpstr>BARMM-MENRE STATUS OF THE UNUTILIZED AND UNEXPENDED FUNDS   FY 2023 GENERAL APPROPRIATIONS</vt:lpstr>
      <vt:lpstr>PowerPoint Presentation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 </vt:lpstr>
      <vt:lpstr>STATUS OF UNUTILIZED FUNDS FY 2023 APPROPRIATIONS AS OF JUNE 16, 2023 BY FUND SOURCE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BARMM-MENRE STATUS OF THE UNUTILIZED AND UNEXPENDED FUNDS   FY 2023 GENERAL APPROPRIATIONS</dc:title>
  <dc:creator>USER</dc:creator>
  <cp:lastModifiedBy>Bai Nor-Aine Accoy</cp:lastModifiedBy>
  <cp:revision>13</cp:revision>
  <dcterms:created xsi:type="dcterms:W3CDTF">2020-07-22T05:53:19Z</dcterms:created>
  <dcterms:modified xsi:type="dcterms:W3CDTF">2023-06-25T14:52:21Z</dcterms:modified>
</cp:coreProperties>
</file>